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24187"/>
            <a:ext cx="51339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7092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7968" y="42532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6474" y="48204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9234" y="53875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396" y="58737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32856"/>
            <a:ext cx="14069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599" y="2734739"/>
            <a:ext cx="14069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181" y="3336622"/>
            <a:ext cx="140699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181" y="3915357"/>
            <a:ext cx="1406992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581" y="4957078"/>
            <a:ext cx="1406992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674" y="5558961"/>
            <a:ext cx="122691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9237"/>
            <a:ext cx="116871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778" y="29572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203" y="4184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33637"/>
            <a:ext cx="109061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336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901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795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698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777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361"/>
            <a:ext cx="11610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4971" y="37132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111" y="37016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0966" y="41878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9857" y="46392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95437"/>
            <a:ext cx="110394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38362"/>
            <a:ext cx="1101090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8011"/>
            <a:ext cx="1069002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4457"/>
            <a:ext cx="1069002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