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3000375"/>
            <a:ext cx="48958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09775"/>
            <a:ext cx="1102042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028" y="3181350"/>
            <a:ext cx="10657184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028" y="4293095"/>
            <a:ext cx="10657184" cy="55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19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1785937"/>
            <a:ext cx="97821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09276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938337"/>
            <a:ext cx="109632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96582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7053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95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636912"/>
            <a:ext cx="6336704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869160"/>
            <a:ext cx="187220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0760" y="5540491"/>
            <a:ext cx="1579056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3717032"/>
            <a:ext cx="6438900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1484784"/>
            <a:ext cx="6134100" cy="1971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3721592"/>
            <a:ext cx="12961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9182" y="4497096"/>
            <a:ext cx="1860633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1227" y="5214727"/>
            <a:ext cx="1410557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134600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717032"/>
            <a:ext cx="10734675" cy="2962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1335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73085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29343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900237"/>
            <a:ext cx="998220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0023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50911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57362"/>
            <a:ext cx="115728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376362"/>
            <a:ext cx="96583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91481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0259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2026-02-24T03:50:30Z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