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7" r:id="rId5"/>
    <p:sldId id="326" r:id="rId6"/>
    <p:sldId id="325" r:id="rId7"/>
    <p:sldId id="328" r:id="rId8"/>
    <p:sldId id="330" r:id="rId9"/>
    <p:sldId id="329" r:id="rId10"/>
    <p:sldId id="332" r:id="rId11"/>
    <p:sldId id="331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7475" y="2952750"/>
            <a:ext cx="43370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63725"/>
            <a:ext cx="1127760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7645" y="2658110"/>
            <a:ext cx="80264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645" y="3350260"/>
            <a:ext cx="2127250" cy="736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945" y="4173220"/>
            <a:ext cx="2127250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237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58825"/>
            <a:ext cx="2940050" cy="65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78100" y="1355725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0" y="3310890"/>
            <a:ext cx="1386840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130" y="4204335"/>
            <a:ext cx="119761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1925" y="4980940"/>
            <a:ext cx="108394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295" y="5760085"/>
            <a:ext cx="108394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7086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1950"/>
            <a:ext cx="11658600" cy="3594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77290" y="477520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8220" y="477520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9475" y="471424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0730" y="471424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1985" y="471424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130425"/>
            <a:ext cx="11861165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882775"/>
            <a:ext cx="11760200" cy="309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070" y="1934845"/>
            <a:ext cx="4356100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8331200" cy="55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2277110"/>
            <a:ext cx="1172845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250" y="227711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870" y="297815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870" y="364871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955" y="431927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250" y="502031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806575"/>
            <a:ext cx="11830050" cy="32448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2152650"/>
            <a:ext cx="1130935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460500"/>
            <a:ext cx="112141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770" y="2163445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770" y="284099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770" y="3518535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70" y="4196080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770" y="4873625"/>
            <a:ext cx="596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