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8362"/>
            <a:ext cx="116014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24000"/>
            <a:ext cx="11458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9201" y="313840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00237"/>
            <a:ext cx="108108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302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460" y="19187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81057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0481" y="32696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1018" y="38830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3697" y="43576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3060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748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512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52650"/>
            <a:ext cx="10629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479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665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488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2822"/>
          <a:stretch/>
        </p:blipFill>
        <p:spPr>
          <a:xfrm>
            <a:off x="1919536" y="2780928"/>
            <a:ext cx="928903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2822"/>
          <a:stretch/>
        </p:blipFill>
        <p:spPr>
          <a:xfrm>
            <a:off x="1919536" y="4030993"/>
            <a:ext cx="928903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12822"/>
          <a:stretch/>
        </p:blipFill>
        <p:spPr>
          <a:xfrm>
            <a:off x="1919536" y="5304208"/>
            <a:ext cx="928903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7787"/>
            <a:ext cx="116490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90786"/>
            <a:ext cx="102203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208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3741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042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4691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5224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2026-02-24T04:05:16Z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