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3000375"/>
            <a:ext cx="40290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81187"/>
            <a:ext cx="104013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089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6066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0811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5788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53727"/>
            <a:ext cx="8058150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2687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5535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9540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3314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52612"/>
            <a:ext cx="108870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883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976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1300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5351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77057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1719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6580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1904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6881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