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47887"/>
            <a:ext cx="1160145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26765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84784"/>
            <a:ext cx="11058525" cy="5153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204864"/>
            <a:ext cx="838200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049816"/>
            <a:ext cx="838200" cy="866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998940"/>
            <a:ext cx="838200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913340"/>
            <a:ext cx="838200" cy="866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839315"/>
            <a:ext cx="8382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02"/>
          <a:stretch/>
        </p:blipFill>
        <p:spPr>
          <a:xfrm>
            <a:off x="1390650" y="1752600"/>
            <a:ext cx="9410700" cy="33325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490894"/>
            <a:ext cx="5267325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7513" y="2982819"/>
            <a:ext cx="565785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6260" y="3541419"/>
            <a:ext cx="621030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4933" y="4027189"/>
            <a:ext cx="6886575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16260" y="4521759"/>
            <a:ext cx="64484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919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5721" y="21701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7574" y="21932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53595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55721" y="35012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7574" y="35243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4012"/>
            <a:ext cx="115538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861048"/>
            <a:ext cx="6984776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532380"/>
            <a:ext cx="698477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201275" cy="444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083" y="1459076"/>
            <a:ext cx="6984776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083" y="2188281"/>
            <a:ext cx="6984776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083" y="3021659"/>
            <a:ext cx="6984776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083" y="3716140"/>
            <a:ext cx="6984776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083" y="4537943"/>
            <a:ext cx="6984776" cy="666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083" y="5209275"/>
            <a:ext cx="698477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8883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9115" y="44092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73723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8705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1229" y="38961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4039" y="44053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