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2995612"/>
            <a:ext cx="49530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85176" cy="54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781300"/>
            <a:ext cx="883920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13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6378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14487"/>
            <a:ext cx="110490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445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