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5350" y="3190875"/>
            <a:ext cx="2781300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847850"/>
            <a:ext cx="1085850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509120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27224" y="4509120"/>
            <a:ext cx="122881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81593" y="4509120"/>
            <a:ext cx="122881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4014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844824"/>
            <a:ext cx="6336704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68334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0204" y="48986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959572"/>
            <a:ext cx="10458450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1196752"/>
            <a:ext cx="6172200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97305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5047" y="3794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55047" y="504492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319212"/>
            <a:ext cx="100107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671637"/>
            <a:ext cx="107632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48066" y="29249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12664" y="29249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39591" y="379304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43358" y="467272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22224" y="469587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63436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340768"/>
            <a:ext cx="9858375" cy="540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32129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25598" y="406950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25598" y="449776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67725" y="49376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56151" y="53890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2595562"/>
            <a:ext cx="1034415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49000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653136"/>
            <a:ext cx="10616952" cy="49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243444"/>
            <a:ext cx="10616952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822178"/>
            <a:ext cx="10616952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51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2026-02-24T07:00:05Z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