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2409825"/>
            <a:ext cx="835342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38300"/>
            <a:ext cx="113061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09120"/>
            <a:ext cx="1944216" cy="639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331" y="4509120"/>
            <a:ext cx="1944216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670" y="4509120"/>
            <a:ext cx="1944216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0411" y="4509120"/>
            <a:ext cx="1944216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9601" y="4509120"/>
            <a:ext cx="1944216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28762"/>
            <a:ext cx="106584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89040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3236" y="466871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4815" y="3789040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6390" y="4680290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04925"/>
            <a:ext cx="114014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916832"/>
            <a:ext cx="626469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789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1985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3284984"/>
            <a:ext cx="102298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732" y="1268760"/>
            <a:ext cx="61912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1836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0096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2026-02-24T07:01:36Z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