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2995612"/>
            <a:ext cx="40576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95425"/>
            <a:ext cx="98679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9996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478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2728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9557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28825"/>
            <a:ext cx="11306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1286" y="43535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7326" y="43419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2815" y="43998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2005" y="43882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04950"/>
            <a:ext cx="114300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336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702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9184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514475"/>
            <a:ext cx="8801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9970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6915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2471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49184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