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9487" y="3028950"/>
            <a:ext cx="51530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62112"/>
            <a:ext cx="114681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725144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10769" y="4725144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5868" y="4725144"/>
            <a:ext cx="5701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3" y="4725144"/>
            <a:ext cx="21223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15668" y="4725144"/>
            <a:ext cx="7326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37065" y="4725144"/>
            <a:ext cx="17941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653753" y="4725144"/>
            <a:ext cx="17941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917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32849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17791" y="377112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29770" y="433828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93436" y="485914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1765" y="542630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9160"/>
            <a:ext cx="113252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0770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55163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08406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6612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619523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594360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738" y="3140968"/>
            <a:ext cx="5848350" cy="3171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2978976"/>
            <a:ext cx="4392488" cy="185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2346982"/>
            <a:ext cx="1512168" cy="5059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4968" y="3296107"/>
            <a:ext cx="1512168" cy="5059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9904" y="4083185"/>
            <a:ext cx="1576056" cy="5059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87094" y="4870263"/>
            <a:ext cx="1500594" cy="5059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3289" y="5531355"/>
            <a:ext cx="229552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81162"/>
            <a:ext cx="116395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113" y="784051"/>
            <a:ext cx="10861551" cy="59117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4941168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98435" y="4941168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02334" y="4941168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24146" y="5994465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91032" y="5994465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955357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11461"/>
          <a:stretch/>
        </p:blipFill>
        <p:spPr>
          <a:xfrm>
            <a:off x="983432" y="2996952"/>
            <a:ext cx="936104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11461"/>
          <a:stretch/>
        </p:blipFill>
        <p:spPr>
          <a:xfrm>
            <a:off x="983432" y="4443788"/>
            <a:ext cx="936104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2026-02-24T04:07:56Z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