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000375"/>
            <a:ext cx="51244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204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0296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787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524125"/>
            <a:ext cx="103917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786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162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2108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32201"/>
            <a:ext cx="962025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29000"/>
            <a:ext cx="5371778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239228"/>
            <a:ext cx="5371778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5165202"/>
            <a:ext cx="5371778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5998579"/>
            <a:ext cx="5371778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16946"/>
            <a:ext cx="1099185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9752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9127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8271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27146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6018"/>
            <a:ext cx="11377264" cy="55473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780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6837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1698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5009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63806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76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273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070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0792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9358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