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3146425"/>
            <a:ext cx="75120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68730"/>
            <a:ext cx="11772900" cy="5454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4220" y="1762760"/>
            <a:ext cx="257810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7935" y="1762760"/>
            <a:ext cx="246380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1995" y="2341880"/>
            <a:ext cx="252412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3895" y="3429000"/>
            <a:ext cx="252412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445" y="3992880"/>
            <a:ext cx="256286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7935" y="3992880"/>
            <a:ext cx="256286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6570" y="4548505"/>
            <a:ext cx="212153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220" y="5112385"/>
            <a:ext cx="166497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6765" y="5095240"/>
            <a:ext cx="26396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63840" y="5095240"/>
            <a:ext cx="215074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4080" y="5643880"/>
            <a:ext cx="21697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8020" y="5643880"/>
            <a:ext cx="2173605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5" name="矩形 14"/>
          <p:cNvSpPr/>
          <p:nvPr/>
        </p:nvSpPr>
        <p:spPr>
          <a:xfrm>
            <a:off x="8520430" y="5641975"/>
            <a:ext cx="21736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4210" y="6210935"/>
            <a:ext cx="12439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81125"/>
            <a:ext cx="11734800" cy="4324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1210" y="1328420"/>
            <a:ext cx="160337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5555" y="1328420"/>
            <a:ext cx="117792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375" y="1884680"/>
            <a:ext cx="13296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7950" y="1884680"/>
            <a:ext cx="139827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4470" y="2958465"/>
            <a:ext cx="1169670" cy="46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8260" y="2912745"/>
            <a:ext cx="122936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3085" y="2958465"/>
            <a:ext cx="107759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46820" y="3003550"/>
            <a:ext cx="112331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42310" y="4107815"/>
            <a:ext cx="239141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1845" y="4629150"/>
            <a:ext cx="253428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9195" y="4629785"/>
            <a:ext cx="258000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57105" y="5186045"/>
            <a:ext cx="102743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36040"/>
            <a:ext cx="11753850" cy="4902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96515" y="1283335"/>
            <a:ext cx="177038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6830" y="1238250"/>
            <a:ext cx="23482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" y="1786255"/>
            <a:ext cx="18776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9135" y="1786255"/>
            <a:ext cx="18776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1830" y="1786255"/>
            <a:ext cx="241046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0765" y="1786890"/>
            <a:ext cx="200723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140" y="2891155"/>
            <a:ext cx="23723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140" y="3474085"/>
            <a:ext cx="244094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8195" y="4595495"/>
            <a:ext cx="250825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6140" y="5138420"/>
            <a:ext cx="250825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0000" y="5138420"/>
            <a:ext cx="246126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83495" y="5655945"/>
            <a:ext cx="10071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80795"/>
            <a:ext cx="117030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2362200"/>
            <a:ext cx="11753850" cy="3829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72080" y="1176655"/>
            <a:ext cx="17697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445" y="1176655"/>
            <a:ext cx="18230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9035" y="1176655"/>
            <a:ext cx="18230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9365" y="1739900"/>
            <a:ext cx="9245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480" y="2851785"/>
            <a:ext cx="10991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5910" y="2851785"/>
            <a:ext cx="22872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020" y="3429000"/>
            <a:ext cx="10991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6265" y="3429000"/>
            <a:ext cx="9702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60685" y="3429000"/>
            <a:ext cx="9702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55065" y="4006215"/>
            <a:ext cx="88201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15920" y="3981450"/>
            <a:ext cx="95059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89380" y="4542155"/>
            <a:ext cx="95059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3795" y="4559935"/>
            <a:ext cx="97472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60685" y="4559935"/>
            <a:ext cx="97028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39975" y="5115560"/>
            <a:ext cx="232854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10810" y="5115560"/>
            <a:ext cx="250317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530350"/>
            <a:ext cx="11747500" cy="3797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6795" y="1465580"/>
            <a:ext cx="24860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0815" y="1465580"/>
            <a:ext cx="24180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1365" y="2021840"/>
            <a:ext cx="132905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200" y="2021840"/>
            <a:ext cx="8953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9310" y="2585085"/>
            <a:ext cx="115443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275" y="2585085"/>
            <a:ext cx="148145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4170" y="3148330"/>
            <a:ext cx="205168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70650" y="3703955"/>
            <a:ext cx="28365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37530" y="4260215"/>
            <a:ext cx="333057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72870"/>
            <a:ext cx="11734800" cy="4889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52575" y="1846580"/>
            <a:ext cx="210439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37175" y="1846580"/>
            <a:ext cx="112268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805" y="2394585"/>
            <a:ext cx="94805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7610" y="2394585"/>
            <a:ext cx="10236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7175" y="2394585"/>
            <a:ext cx="97028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6760" y="2394585"/>
            <a:ext cx="97028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005" y="2957195"/>
            <a:ext cx="13423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2620" y="2957195"/>
            <a:ext cx="127381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5365" y="2957195"/>
            <a:ext cx="11868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88120" y="2957195"/>
            <a:ext cx="127063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750" y="3519805"/>
            <a:ext cx="113411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80200" y="3519805"/>
            <a:ext cx="91376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97290" y="3519805"/>
            <a:ext cx="91376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43635" y="4082415"/>
            <a:ext cx="91376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59855" y="4082415"/>
            <a:ext cx="257365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58415" y="4615180"/>
            <a:ext cx="189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97915" y="5207635"/>
            <a:ext cx="146050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83255" y="5207635"/>
            <a:ext cx="93662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98135" y="5207635"/>
            <a:ext cx="90932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200515" y="5207635"/>
            <a:ext cx="85598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43635" y="5770245"/>
            <a:ext cx="85598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66085" y="5770245"/>
            <a:ext cx="96964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489075"/>
            <a:ext cx="11703050" cy="3879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30525" y="1435100"/>
            <a:ext cx="15259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1070" y="1435100"/>
            <a:ext cx="90233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9965" y="1435100"/>
            <a:ext cx="78803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195" y="2006600"/>
            <a:ext cx="8401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6325" y="2569845"/>
            <a:ext cx="11830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2460" y="2569845"/>
            <a:ext cx="123634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8480" y="2569845"/>
            <a:ext cx="98425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15515" y="3118485"/>
            <a:ext cx="17748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5515" y="3667125"/>
            <a:ext cx="17748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47180" y="3667125"/>
            <a:ext cx="14097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69375" y="3667125"/>
            <a:ext cx="172974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94535" y="4215765"/>
            <a:ext cx="162179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00810" y="4764405"/>
            <a:ext cx="12414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98800" y="4764405"/>
            <a:ext cx="1249680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2025-02-27T09:10:31Z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