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2287270"/>
            <a:ext cx="748919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1134457"/>
            <a:ext cx="219047" cy="2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20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577142" y="4111643"/>
            <a:ext cx="609523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281904" y="4540382"/>
            <a:ext cx="600000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339047" y="5007230"/>
            <a:ext cx="609523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61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3318866"/>
            <a:ext cx="6304761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4642757"/>
            <a:ext cx="8057142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5080880"/>
            <a:ext cx="5247619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699073"/>
            <a:ext cx="2104761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708597"/>
            <a:ext cx="2133333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137169"/>
            <a:ext cx="2095238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000" y="3137169"/>
            <a:ext cx="2171428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9523" y="4032407"/>
            <a:ext cx="2161904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470502"/>
            <a:ext cx="2104761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619" y="4899073"/>
            <a:ext cx="2133332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4285" y="4899073"/>
            <a:ext cx="2095238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75935"/>
            <a:ext cx="10800000" cy="312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8753475" y="2578100"/>
            <a:ext cx="1511300" cy="23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