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0" Type="http://schemas.openxmlformats.org/officeDocument/2006/relationships/image" Target="../media/image7.png"/><Relationship Id="rId4" Type="http://schemas.openxmlformats.org/officeDocument/2006/relationships/tags" Target="../tags/tag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095" y="2748915"/>
            <a:ext cx="4321810" cy="136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53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1270" y="1270000"/>
            <a:ext cx="1889760" cy="445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7935" y="3070225"/>
            <a:ext cx="1807845" cy="3860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" b="4642"/>
          <a:stretch>
            <a:fillRect/>
          </a:stretch>
        </p:blipFill>
        <p:spPr>
          <a:xfrm>
            <a:off x="720090" y="3985895"/>
            <a:ext cx="10776675" cy="280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034285" y="4710435"/>
            <a:ext cx="876190" cy="2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9862857" y="4729507"/>
            <a:ext cx="866666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453333" y="5311194"/>
            <a:ext cx="2038095" cy="2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758095" y="5911953"/>
            <a:ext cx="638095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409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1736872"/>
            <a:ext cx="219047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420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2857" y="4971810"/>
            <a:ext cx="1514285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3333" y="5552940"/>
            <a:ext cx="152380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