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73500" y="2348865"/>
            <a:ext cx="4445000" cy="162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3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9760" y="2507615"/>
            <a:ext cx="696595" cy="767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7350" y="2090420"/>
            <a:ext cx="121920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3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9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3894573"/>
            <a:ext cx="1219047" cy="28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894573"/>
            <a:ext cx="1238094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4457839"/>
            <a:ext cx="638095" cy="26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5714" y="5021105"/>
            <a:ext cx="3933333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31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2081469"/>
            <a:ext cx="1571428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2663183"/>
            <a:ext cx="219047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875602"/>
            <a:ext cx="9133333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