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81500" y="2947670"/>
            <a:ext cx="4026535" cy="11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5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2678462"/>
            <a:ext cx="238095" cy="2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9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3666220"/>
            <a:ext cx="238095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3666220"/>
            <a:ext cx="266666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4209120"/>
            <a:ext cx="219047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6190" y="4209120"/>
            <a:ext cx="238095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89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3105675"/>
            <a:ext cx="933333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3649144"/>
            <a:ext cx="2619047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183078"/>
            <a:ext cx="374285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977805"/>
            <a:ext cx="638095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3590000"/>
            <a:ext cx="2123809" cy="2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4133758"/>
            <a:ext cx="2123809" cy="2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505"/>
            <a:ext cx="10800000" cy="156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358095" y="4727273"/>
            <a:ext cx="1219047" cy="29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100952" y="4746427"/>
            <a:ext cx="628571" cy="2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405714" y="5263577"/>
            <a:ext cx="3828571" cy="29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0424761" y="5273154"/>
            <a:ext cx="933333" cy="28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24761" y="5819035"/>
            <a:ext cx="895238" cy="27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