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50" r:id="rId4"/>
    <p:sldId id="376" r:id="rId5"/>
    <p:sldId id="349" r:id="rId6"/>
    <p:sldId id="348" r:id="rId7"/>
    <p:sldId id="346" r:id="rId8"/>
    <p:sldId id="345" r:id="rId9"/>
    <p:sldId id="344" r:id="rId10"/>
    <p:sldId id="343" r:id="rId11"/>
    <p:sldId id="377" r:id="rId12"/>
    <p:sldId id="341" r:id="rId13"/>
    <p:sldId id="378" r:id="rId14"/>
    <p:sldId id="340" r:id="rId15"/>
    <p:sldId id="339" r:id="rId16"/>
    <p:sldId id="338" r:id="rId17"/>
    <p:sldId id="337" r:id="rId18"/>
    <p:sldId id="336" r:id="rId19"/>
    <p:sldId id="335" r:id="rId20"/>
    <p:sldId id="334" r:id="rId21"/>
    <p:sldId id="333" r:id="rId22"/>
    <p:sldId id="332" r:id="rId23"/>
    <p:sldId id="331" r:id="rId24"/>
    <p:sldId id="330" r:id="rId25"/>
    <p:sldId id="379" r:id="rId26"/>
    <p:sldId id="329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16" userDrawn="1">
          <p15:clr>
            <a:srgbClr val="A4A3A4"/>
          </p15:clr>
        </p15:guide>
        <p15:guide id="2" pos="378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216"/>
        <p:guide pos="378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tags" Target="../tags/tag8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2852936"/>
            <a:ext cx="8136904" cy="14627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9020"/>
            <a:ext cx="10800000" cy="2864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118" b="60593"/>
          <a:stretch>
            <a:fillRect/>
          </a:stretch>
        </p:blipFill>
        <p:spPr>
          <a:xfrm>
            <a:off x="720090" y="4201160"/>
            <a:ext cx="10920820" cy="1448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2"/>
            </p:custDataLst>
          </p:nvPr>
        </p:nvSpPr>
        <p:spPr bwMode="white">
          <a:xfrm>
            <a:off x="1623060" y="4201795"/>
            <a:ext cx="9817100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white">
          <a:xfrm>
            <a:off x="1358265" y="5060315"/>
            <a:ext cx="4972050" cy="42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359" r="217"/>
          <a:stretch>
            <a:fillRect/>
          </a:stretch>
        </p:blipFill>
        <p:spPr>
          <a:xfrm>
            <a:off x="720090" y="2492560"/>
            <a:ext cx="10776675" cy="2155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1463675" y="4074795"/>
            <a:ext cx="8418195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3175" b="58601"/>
          <a:stretch>
            <a:fillRect/>
          </a:stretch>
        </p:blipFill>
        <p:spPr>
          <a:xfrm>
            <a:off x="191135" y="1769745"/>
            <a:ext cx="11640820" cy="3248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95995" y="2708910"/>
            <a:ext cx="1704340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00960" y="3553460"/>
            <a:ext cx="1721485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47890" y="3429635"/>
            <a:ext cx="1623695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71270" y="4220845"/>
            <a:ext cx="1150620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399" r="306"/>
          <a:stretch>
            <a:fillRect/>
          </a:stretch>
        </p:blipFill>
        <p:spPr>
          <a:xfrm>
            <a:off x="336550" y="1324610"/>
            <a:ext cx="10840085" cy="4432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343660" y="2132330"/>
            <a:ext cx="3014345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80325" y="1988185"/>
            <a:ext cx="3355340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3430" y="2925445"/>
            <a:ext cx="827405" cy="4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408160" y="2847340"/>
            <a:ext cx="1627505" cy="49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62330" y="3644265"/>
            <a:ext cx="1523365" cy="45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480550" y="3629025"/>
            <a:ext cx="1595755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97890" y="4364355"/>
            <a:ext cx="807085" cy="50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527800" y="4394200"/>
            <a:ext cx="4622800" cy="47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62965" y="5133340"/>
            <a:ext cx="696595" cy="479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17795"/>
            <a:ext cx="10800000" cy="37372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91428" y="1789404"/>
            <a:ext cx="3457141" cy="448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77142" y="2580716"/>
            <a:ext cx="400000" cy="352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00952" y="2533047"/>
            <a:ext cx="3866667" cy="457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58255" y="3276600"/>
            <a:ext cx="433959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720080" y="4048760"/>
            <a:ext cx="563372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29523" y="4773508"/>
            <a:ext cx="5723809" cy="457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  <p:bldP spid="11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9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05940" y="5649595"/>
            <a:ext cx="6075045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61305"/>
            <a:ext cx="10800000" cy="3798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05714" y="3431608"/>
            <a:ext cx="1428571" cy="448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01230" y="3441065"/>
            <a:ext cx="297116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67355" y="4176395"/>
            <a:ext cx="861822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48740" y="4939665"/>
            <a:ext cx="958469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11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532"/>
          <a:stretch/>
        </p:blipFill>
        <p:spPr>
          <a:xfrm>
            <a:off x="1152048" y="1044009"/>
            <a:ext cx="10800000" cy="2096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468" r="55556"/>
          <a:stretch/>
        </p:blipFill>
        <p:spPr>
          <a:xfrm>
            <a:off x="1152048" y="3140968"/>
            <a:ext cx="4799936" cy="30848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64664"/>
          <a:stretch/>
        </p:blipFill>
        <p:spPr>
          <a:xfrm>
            <a:off x="6672064" y="2708920"/>
            <a:ext cx="3816331" cy="3190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70"/>
          <a:stretch/>
        </p:blipFill>
        <p:spPr>
          <a:xfrm>
            <a:off x="5375920" y="1916832"/>
            <a:ext cx="6623629" cy="3190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78" t="39079" r="9551"/>
          <a:stretch/>
        </p:blipFill>
        <p:spPr>
          <a:xfrm>
            <a:off x="1415481" y="2277077"/>
            <a:ext cx="4176464" cy="3156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5661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10476" y="1733907"/>
            <a:ext cx="923809" cy="457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00952" y="1724376"/>
            <a:ext cx="904761" cy="447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81904" y="2448710"/>
            <a:ext cx="990476" cy="419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39305" y="3840480"/>
            <a:ext cx="428879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34285" y="4545466"/>
            <a:ext cx="495238" cy="447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720000" y="5241207"/>
            <a:ext cx="2628571" cy="457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072640" y="5946775"/>
            <a:ext cx="457517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94582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13927" y="2167517"/>
            <a:ext cx="850741" cy="3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93703" y="2175865"/>
            <a:ext cx="834060" cy="3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48336" y="2810300"/>
            <a:ext cx="875763" cy="3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63011" y="3461430"/>
            <a:ext cx="934147" cy="3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87597" y="4095865"/>
            <a:ext cx="784016" cy="40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57200" y="4738648"/>
            <a:ext cx="817379" cy="392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95763" y="5389778"/>
            <a:ext cx="817379" cy="40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760340" y="5389778"/>
            <a:ext cx="842399" cy="3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9020"/>
            <a:ext cx="10800000" cy="4241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53333" y="2126346"/>
            <a:ext cx="2933333" cy="419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39047" y="2831644"/>
            <a:ext cx="466666" cy="428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96190" y="2822113"/>
            <a:ext cx="3314285" cy="447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66240" y="4860925"/>
            <a:ext cx="9537700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93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72380" y="1143525"/>
            <a:ext cx="333333" cy="352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6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115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95384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64017" y="1354629"/>
            <a:ext cx="3793519" cy="33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6354" y="1994629"/>
            <a:ext cx="9471183" cy="33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6354" y="2634629"/>
            <a:ext cx="1127121" cy="33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524510" y="907415"/>
            <a:ext cx="11144250" cy="50431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19380" y="824230"/>
            <a:ext cx="11904345" cy="5387340"/>
          </a:xfrm>
          <a:prstGeom prst="rect">
            <a:avLst/>
          </a:prstGeom>
        </p:spPr>
      </p:pic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white">
          <a:xfrm>
            <a:off x="2135505" y="4796790"/>
            <a:ext cx="82677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6713855" y="4725035"/>
            <a:ext cx="1000760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2207260" y="5516880"/>
            <a:ext cx="1000760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white">
          <a:xfrm>
            <a:off x="6713855" y="5445125"/>
            <a:ext cx="1000760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20080"/>
            <a:ext cx="10800000" cy="43335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05714" y="2358185"/>
            <a:ext cx="961904" cy="409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72380" y="3062978"/>
            <a:ext cx="2380952" cy="457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920000" y="3129648"/>
            <a:ext cx="419047" cy="304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15238" y="3786819"/>
            <a:ext cx="1942857" cy="447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10476" y="5291647"/>
            <a:ext cx="333333" cy="352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551180" y="692785"/>
            <a:ext cx="11520170" cy="1495425"/>
          </a:xfrm>
          <a:prstGeom prst="rect">
            <a:avLst/>
          </a:prstGeom>
        </p:spPr>
      </p:pic>
      <p:sp useBgFill="1">
        <p:nvSpPr>
          <p:cNvPr id="9" name="矩形 8"/>
          <p:cNvSpPr/>
          <p:nvPr>
            <p:custDataLst>
              <p:tags r:id="rId2"/>
            </p:custDataLst>
          </p:nvPr>
        </p:nvSpPr>
        <p:spPr bwMode="white">
          <a:xfrm>
            <a:off x="7176135" y="1484630"/>
            <a:ext cx="962025" cy="51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9020"/>
            <a:ext cx="10800000" cy="37188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20000" y="3004013"/>
            <a:ext cx="342857" cy="343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56858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29523" y="1680563"/>
            <a:ext cx="304761" cy="342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9020"/>
            <a:ext cx="10800000" cy="4560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31315" y="2977515"/>
            <a:ext cx="971169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30630" y="3701415"/>
            <a:ext cx="1013142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39215" y="4426585"/>
            <a:ext cx="1002284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39047" y="5161595"/>
            <a:ext cx="3047619" cy="438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1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932" b="39849"/>
          <a:stretch>
            <a:fillRect/>
          </a:stretch>
        </p:blipFill>
        <p:spPr>
          <a:xfrm>
            <a:off x="394970" y="988060"/>
            <a:ext cx="10709910" cy="4417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36635" y="1920875"/>
            <a:ext cx="562610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7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345" y="658495"/>
            <a:ext cx="8815070" cy="6101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45350" y="1340768"/>
            <a:ext cx="434826" cy="508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752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28514" y="1074400"/>
            <a:ext cx="298619" cy="315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829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58095" y="1277222"/>
            <a:ext cx="342857" cy="34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795" y="1761305"/>
            <a:ext cx="10800000" cy="44195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56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83500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17851" y="876488"/>
            <a:ext cx="257719" cy="279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54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58280" y="3317240"/>
            <a:ext cx="2562225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910476" y="4225413"/>
            <a:ext cx="1476189" cy="448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10476" y="4988677"/>
            <a:ext cx="504761" cy="391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996190" y="4988677"/>
            <a:ext cx="1904761" cy="429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WJiMjkxMTgwNTA5YjQzMWZhMzkwMWE5NjY4YzYxMjU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2023-12-24T15:12:15Z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