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3146425"/>
            <a:ext cx="49974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322705"/>
            <a:ext cx="11804650" cy="4730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3295" y="3075305"/>
            <a:ext cx="713994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4132580"/>
            <a:ext cx="60769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140" y="4132580"/>
            <a:ext cx="64579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4570" y="4132580"/>
            <a:ext cx="64579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1295" y="4132580"/>
            <a:ext cx="64579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9005" y="5594350"/>
            <a:ext cx="364553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71675"/>
            <a:ext cx="11734800" cy="2914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95695" y="2374265"/>
            <a:ext cx="8274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74250" y="2374900"/>
            <a:ext cx="208978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0535" y="2908935"/>
            <a:ext cx="68897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9755" y="3429000"/>
            <a:ext cx="210439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7835" y="3924300"/>
            <a:ext cx="342138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215" y="4419600"/>
            <a:ext cx="85661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17675"/>
            <a:ext cx="11715750" cy="3422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78475" y="4627880"/>
            <a:ext cx="169545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45550" y="4627880"/>
            <a:ext cx="8578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94130"/>
            <a:ext cx="11753850" cy="4711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19525" y="2547620"/>
            <a:ext cx="8274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7350" y="2547620"/>
            <a:ext cx="15335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1280" y="2547620"/>
            <a:ext cx="5073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780" y="3065780"/>
            <a:ext cx="1115695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8235" y="3065780"/>
            <a:ext cx="773430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3825" y="3065780"/>
            <a:ext cx="182372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7710" y="3568065"/>
            <a:ext cx="1130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780" y="4032885"/>
            <a:ext cx="5594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6265" y="4542790"/>
            <a:ext cx="87185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03155" y="4552315"/>
            <a:ext cx="104648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62395" y="5030470"/>
            <a:ext cx="87185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30540" y="5030470"/>
            <a:ext cx="9556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67570" y="5030470"/>
            <a:ext cx="9556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404600" y="5017135"/>
            <a:ext cx="5594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2780" y="5504180"/>
            <a:ext cx="5594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76390" y="5504180"/>
            <a:ext cx="337629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628775"/>
            <a:ext cx="11753850" cy="36004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3957320" y="3429000"/>
            <a:ext cx="819150" cy="13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6615" y="2997835"/>
            <a:ext cx="689610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1590" y="4022725"/>
            <a:ext cx="819150" cy="13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2640" y="3672205"/>
            <a:ext cx="743585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2040" y="4532630"/>
            <a:ext cx="864235" cy="13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16615" y="4157345"/>
            <a:ext cx="74358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1300" y="5094605"/>
            <a:ext cx="544830" cy="13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62640" y="4666615"/>
            <a:ext cx="74358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518900" cy="4603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68730" y="328041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7125" y="328041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9955" y="318135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1825" y="328041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7840" y="332613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8730" y="434657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7125" y="434657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1375" y="434657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1825" y="439229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57840" y="434657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68730" y="551180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13785" y="545655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3295" y="544893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72805" y="553275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96880" y="551180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412875"/>
            <a:ext cx="11080750" cy="428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47750" y="185610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31845" y="185610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3735" y="193992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3225" y="185610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1295" y="193992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4910" y="300926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46145" y="300926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07380" y="300926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7830" y="293306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68280" y="300926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4910" y="411353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6145" y="411353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53735" y="410908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07045" y="410908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68280" y="416242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84910" y="520573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92805" y="521779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00700" y="5233035"/>
            <a:ext cx="1208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18830" y="5205730"/>
            <a:ext cx="15805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841500"/>
            <a:ext cx="10801350" cy="3175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86630" y="2381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99960" y="2381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3175" y="2381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1985" y="29533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9960" y="29533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7015" y="300164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5150" y="3524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99960" y="3524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07015" y="3524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5150" y="403542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9960" y="40963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63175" y="403542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51985" y="458914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53300" y="458914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63175" y="4667885"/>
            <a:ext cx="5911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68730"/>
            <a:ext cx="11734800" cy="506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008360" y="2289810"/>
            <a:ext cx="5537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69320" y="2784475"/>
            <a:ext cx="5537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9320" y="3378200"/>
            <a:ext cx="5537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8360" y="3880485"/>
            <a:ext cx="5537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9195" y="48552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5255" y="48552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5135" y="48552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49195" y="53886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30975" y="53886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6095" y="53886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8870" y="5974715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62090" y="59220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35310" y="5922010"/>
            <a:ext cx="9569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97000"/>
            <a:ext cx="11734800" cy="4064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10460" y="191008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92240" y="185674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8320" y="191008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6815" y="241998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6215" y="241998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8320" y="241998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0460" y="292989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6215" y="295275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34040" y="292989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2990" y="393509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33290" y="393509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9905" y="393509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84910" y="454406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18990" y="449834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90865" y="4498340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84910" y="498665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18990" y="498665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90865" y="5032375"/>
            <a:ext cx="90360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341120"/>
            <a:ext cx="10128250" cy="4552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00225" y="2221865"/>
            <a:ext cx="531495" cy="12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2785" y="1809750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0660" y="2221865"/>
            <a:ext cx="531495" cy="12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2585" y="1855470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9155" y="2221865"/>
            <a:ext cx="531495" cy="12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9375" y="1855470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7440" y="2731770"/>
            <a:ext cx="531495" cy="14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3745" y="2347595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2445" y="2731770"/>
            <a:ext cx="645795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2585" y="2347595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9155" y="2731770"/>
            <a:ext cx="531495" cy="12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9375" y="2347595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00225" y="3234055"/>
            <a:ext cx="531495" cy="14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2785" y="2865755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92445" y="3234690"/>
            <a:ext cx="645795" cy="14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42125" y="2880995"/>
            <a:ext cx="537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36545" y="4982845"/>
            <a:ext cx="8807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29835" y="5481955"/>
            <a:ext cx="8807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59865"/>
            <a:ext cx="11664950" cy="297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4494530"/>
            <a:ext cx="9880600" cy="990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33825" y="247269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4740" y="2472690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6970" y="3515995"/>
            <a:ext cx="8274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550" y="3998595"/>
            <a:ext cx="59880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6985" y="4494530"/>
            <a:ext cx="971550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6770" y="4494530"/>
            <a:ext cx="971550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2970" y="5046980"/>
            <a:ext cx="971550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1405" y="5046980"/>
            <a:ext cx="971550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2025-02-26T00:57:46Z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