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29" r:id="rId7"/>
    <p:sldId id="328" r:id="rId8"/>
    <p:sldId id="327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05405" y="2651125"/>
            <a:ext cx="6981190" cy="1555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7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59750"/>
            <a:ext cx="10800000" cy="1927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3981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04815"/>
            <a:ext cx="10800000" cy="2925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2062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02" r="217"/>
          <a:stretch>
            <a:fillRect/>
          </a:stretch>
        </p:blipFill>
        <p:spPr>
          <a:xfrm>
            <a:off x="720090" y="3420295"/>
            <a:ext cx="10776675" cy="1923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3060"/>
            <a:ext cx="10800000" cy="3025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6040"/>
            <a:ext cx="10800000" cy="3519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755"/>
            <a:ext cx="10800000" cy="3391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416240"/>
            <a:ext cx="10800000" cy="1557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04815"/>
            <a:ext cx="10800000" cy="2447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2ZlMjFkNzdiZDY1MDRmMDUzMWUzYmYyMTgxZGVhNzc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2023-12-24T15:42:14Z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