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4" r:id="rId3"/>
    <p:sldId id="333" r:id="rId4"/>
    <p:sldId id="331" r:id="rId5"/>
    <p:sldId id="328" r:id="rId6"/>
    <p:sldId id="326" r:id="rId7"/>
    <p:sldId id="325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5.xml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8.png"/><Relationship Id="rId4" Type="http://schemas.openxmlformats.org/officeDocument/2006/relationships/tags" Target="../tags/tag6.xml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10" Type="http://schemas.openxmlformats.org/officeDocument/2006/relationships/image" Target="../media/image12.png"/><Relationship Id="rId4" Type="http://schemas.openxmlformats.org/officeDocument/2006/relationships/tags" Target="../tags/tag10.xml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tags" Target="../tags/tag18.xml"/><Relationship Id="rId7" Type="http://schemas.openxmlformats.org/officeDocument/2006/relationships/image" Target="../media/image19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22.png"/><Relationship Id="rId4" Type="http://schemas.openxmlformats.org/officeDocument/2006/relationships/tags" Target="../tags/tag19.xml"/><Relationship Id="rId9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27960" y="2826385"/>
            <a:ext cx="6735445" cy="1205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89" r="-1118"/>
          <a:stretch>
            <a:fillRect/>
          </a:stretch>
        </p:blipFill>
        <p:spPr>
          <a:xfrm>
            <a:off x="720090" y="480880"/>
            <a:ext cx="10920820" cy="3209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88030" y="2060575"/>
            <a:ext cx="1497965" cy="2667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63975" y="1484630"/>
            <a:ext cx="1240790" cy="3105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52895"/>
            <a:ext cx="10800000" cy="3573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855595" y="3781425"/>
            <a:ext cx="1139825" cy="2901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384290" y="4357370"/>
            <a:ext cx="891540" cy="3517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735955" y="4933315"/>
            <a:ext cx="1230630" cy="354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24761" y="1705333"/>
            <a:ext cx="4247619" cy="2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05714" y="2305333"/>
            <a:ext cx="2723809" cy="2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65875"/>
            <a:ext cx="10800000" cy="3449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5805714" y="2908817"/>
            <a:ext cx="628571" cy="25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5415238" y="3490116"/>
            <a:ext cx="2742857" cy="27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624761" y="4090475"/>
            <a:ext cx="1171428" cy="266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9977142" y="4080945"/>
            <a:ext cx="933333" cy="285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4015238" y="4681304"/>
            <a:ext cx="866666" cy="266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1254760" y="5862955"/>
            <a:ext cx="875093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5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9745" y="2482215"/>
            <a:ext cx="1215390" cy="3200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3428815"/>
            <a:ext cx="10800000" cy="539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57465"/>
            <a:ext cx="10800000" cy="2293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27525" y="4661535"/>
            <a:ext cx="1254125" cy="356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2324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48525" y="1845945"/>
            <a:ext cx="1245870" cy="41084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37630"/>
            <a:ext cx="10800000" cy="3438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3881904" y="4209066"/>
            <a:ext cx="590476" cy="21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5339047" y="5361454"/>
            <a:ext cx="619047" cy="276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310476" y="5961458"/>
            <a:ext cx="333333" cy="24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19830" y="3572510"/>
            <a:ext cx="1202055" cy="3378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696450" y="4149090"/>
            <a:ext cx="1170940" cy="34988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1675" y="5356225"/>
            <a:ext cx="1278890" cy="334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3611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77142" y="3209741"/>
            <a:ext cx="1238095" cy="28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05714" y="3791022"/>
            <a:ext cx="1533333" cy="276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00952" y="4391361"/>
            <a:ext cx="1209523" cy="276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86666" y="4982171"/>
            <a:ext cx="2542857" cy="276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3584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39047" y="2715159"/>
            <a:ext cx="266666" cy="22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ZlMjFkNzdiZDY1MDRmMDUzMWUzYmYyMTgxZGVhNzc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2023-12-24T15:53:17Z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