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0" r:id="rId7"/>
    <p:sldId id="344" r:id="rId8"/>
    <p:sldId id="327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56790" y="2713355"/>
            <a:ext cx="7677785" cy="1431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4027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170120"/>
            <a:ext cx="10800000" cy="4517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914975"/>
            <a:ext cx="10800000" cy="2328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64355"/>
            <a:ext cx="10800000" cy="3973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4846770"/>
            <a:ext cx="10800000" cy="1572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2062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11670"/>
            <a:ext cx="10800000" cy="2231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23130"/>
            <a:ext cx="10800000" cy="2062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96405"/>
            <a:ext cx="10800000" cy="2181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63590"/>
            <a:ext cx="10800000" cy="2212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200"/>
            <a:ext cx="10800000" cy="3218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ZlMjFkNzdiZDY1MDRmMDUzMWUzYmYyMTgxZGVhNzc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2023-12-24T15:47:45Z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