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62300"/>
            <a:ext cx="50165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68730"/>
            <a:ext cx="11734800" cy="52959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822190" y="2538730"/>
            <a:ext cx="1732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6910" y="3045460"/>
            <a:ext cx="104838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8525" y="3589020"/>
            <a:ext cx="94170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0570" y="3589020"/>
            <a:ext cx="23882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7615" y="4545330"/>
            <a:ext cx="97218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6905" y="4545330"/>
            <a:ext cx="11163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275" y="5055870"/>
            <a:ext cx="7962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8905" y="5056505"/>
            <a:ext cx="18249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3565" y="5567045"/>
            <a:ext cx="91186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26700" y="5567045"/>
            <a:ext cx="153606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6580" y="6068695"/>
            <a:ext cx="68326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1050" y="6062345"/>
            <a:ext cx="347091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412875"/>
            <a:ext cx="11766550" cy="45148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050280" y="1412240"/>
            <a:ext cx="9709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04430" y="1412240"/>
            <a:ext cx="9709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2880" y="1412240"/>
            <a:ext cx="9709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1330" y="1412240"/>
            <a:ext cx="114554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4405" y="1907540"/>
            <a:ext cx="14109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5980" y="1907540"/>
            <a:ext cx="19945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46460" y="3429000"/>
            <a:ext cx="52895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49940" y="3924300"/>
            <a:ext cx="52895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6460" y="4419600"/>
            <a:ext cx="52895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46460" y="4991100"/>
            <a:ext cx="52895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49940" y="5501640"/>
            <a:ext cx="62611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920875"/>
            <a:ext cx="11684000" cy="3016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77865" y="2362835"/>
            <a:ext cx="39693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630" y="2858135"/>
            <a:ext cx="27266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5270" y="3368675"/>
            <a:ext cx="22009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510" y="4388485"/>
            <a:ext cx="31292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9895" y="4441825"/>
            <a:ext cx="91757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720850"/>
            <a:ext cx="11791950" cy="497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515" y="696595"/>
            <a:ext cx="6045200" cy="7429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263005" y="2600325"/>
            <a:ext cx="841375" cy="9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1810" y="2184400"/>
            <a:ext cx="91821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8265" y="3110865"/>
            <a:ext cx="841375" cy="11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1810" y="2694940"/>
            <a:ext cx="918210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4925" y="3575050"/>
            <a:ext cx="841375" cy="11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8490" y="3167380"/>
            <a:ext cx="918210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8725" y="4097020"/>
            <a:ext cx="932180" cy="120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2770" y="3694430"/>
            <a:ext cx="9182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8265" y="4584065"/>
            <a:ext cx="985520" cy="12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71810" y="4196715"/>
            <a:ext cx="97917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48735" y="5079365"/>
            <a:ext cx="985520" cy="12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8490" y="4714240"/>
            <a:ext cx="97917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21450" y="520763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1306195"/>
            <a:ext cx="10782300" cy="51752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495425" y="304990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4895" y="304990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565" y="304990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2415" y="304990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265" y="304990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5425" y="412369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4895" y="402463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4845" y="402463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00035" y="407035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5225" y="407035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26845" y="505269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87775" y="505269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4845" y="505269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92415" y="509079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39985" y="5067935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95425" y="605028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4895" y="608076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52465" y="605790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84795" y="605790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116185" y="6088380"/>
            <a:ext cx="91059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1359535"/>
            <a:ext cx="11207750" cy="48704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343660" y="185483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4570" y="185483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565" y="185483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2560" y="1854835"/>
            <a:ext cx="8648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2050" y="1854835"/>
            <a:ext cx="124523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2730" y="2791460"/>
            <a:ext cx="124523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1750" y="38195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9285" y="38195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0160" y="38195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7910" y="436054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3065" y="436054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70160" y="436054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1750" y="490156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31990" y="482917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68585" y="482917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97910" y="537019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11645" y="529780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18700" y="537019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41750" y="58388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31990" y="58388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918700" y="5838825"/>
            <a:ext cx="6515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1320800"/>
            <a:ext cx="11379200" cy="42164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546985" y="181292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0645" y="181292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7820" y="181292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6985" y="224409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2085" y="224409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7820" y="232727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6985" y="275844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0645" y="275844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8145" y="275844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5235" y="369506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2810" y="369506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1825" y="3695065"/>
            <a:ext cx="1550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45235" y="421767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24730" y="4217670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51825" y="4126230"/>
            <a:ext cx="1550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45235" y="4648835"/>
            <a:ext cx="1550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24730" y="464883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51825" y="4648835"/>
            <a:ext cx="12376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90955" y="5151755"/>
            <a:ext cx="963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604645"/>
            <a:ext cx="11785600" cy="473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272540"/>
            <a:ext cx="2012950" cy="4445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513070" y="2577465"/>
            <a:ext cx="8877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2185" y="3088005"/>
            <a:ext cx="8877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0180" y="3519170"/>
            <a:ext cx="8877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2120" y="4394835"/>
            <a:ext cx="42608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2050" y="4935220"/>
            <a:ext cx="593598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0415" y="5422265"/>
            <a:ext cx="590486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0415" y="5894705"/>
            <a:ext cx="493077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857375"/>
            <a:ext cx="11715750" cy="31432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695305" y="3106420"/>
            <a:ext cx="9105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1965" y="3537585"/>
            <a:ext cx="9105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305" y="4093845"/>
            <a:ext cx="9105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5305" y="4569460"/>
            <a:ext cx="9105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60475"/>
            <a:ext cx="11715750" cy="418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5628005"/>
            <a:ext cx="11664950" cy="9207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631180" y="1685925"/>
            <a:ext cx="174752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5315" y="1685925"/>
            <a:ext cx="174752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1020" y="1685925"/>
            <a:ext cx="12528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350" y="2188845"/>
            <a:ext cx="75120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7440" y="2660650"/>
            <a:ext cx="24110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4220" y="2660650"/>
            <a:ext cx="24110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4210" y="3604895"/>
            <a:ext cx="211455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1195" y="3574415"/>
            <a:ext cx="207645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18760" y="4556760"/>
            <a:ext cx="188658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44485" y="4556760"/>
            <a:ext cx="266192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2100" y="5539105"/>
            <a:ext cx="308673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80220" y="5539105"/>
            <a:ext cx="25736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0715" y="6057265"/>
            <a:ext cx="82359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65325"/>
            <a:ext cx="11734800" cy="29273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011170" y="397891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4865" y="397891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2025-02-25T06:30:09Z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