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00070" y="2938145"/>
            <a:ext cx="6247130" cy="1022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70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0476" y="1950938"/>
            <a:ext cx="228571" cy="2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38" y="2847789"/>
            <a:ext cx="219047" cy="2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2730"/>
            <a:ext cx="10800000" cy="138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3986666" y="4435411"/>
            <a:ext cx="1161904" cy="22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54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77142" y="2017629"/>
            <a:ext cx="304761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7142" y="3828778"/>
            <a:ext cx="304761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77142" y="4724820"/>
            <a:ext cx="304761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76930" y="2954020"/>
            <a:ext cx="179070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940" y="3096895"/>
            <a:ext cx="12858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755" y="3087370"/>
            <a:ext cx="182435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7470" y="3096895"/>
            <a:ext cx="201930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975"/>
            <a:ext cx="10800000" cy="177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2407100"/>
            <a:ext cx="10800000" cy="23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43483" y="3410515"/>
            <a:ext cx="1790476" cy="29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3006" y="3859663"/>
            <a:ext cx="933333" cy="2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959" y="4327923"/>
            <a:ext cx="352380" cy="25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6340" y="4308811"/>
            <a:ext cx="2133333" cy="29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2023-12-24T15:34:29Z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