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34510" y="2812415"/>
            <a:ext cx="3522980" cy="12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715072"/>
            <a:ext cx="580952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1696019"/>
            <a:ext cx="628571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2791574"/>
            <a:ext cx="619047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190" y="3353642"/>
            <a:ext cx="647619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6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1416156"/>
            <a:ext cx="2066666" cy="2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238" y="1969310"/>
            <a:ext cx="3019047" cy="2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761" y="2503390"/>
            <a:ext cx="1247619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333" y="4725545"/>
            <a:ext cx="4676190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2857" y="5278699"/>
            <a:ext cx="2552380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846770"/>
            <a:ext cx="10800000" cy="127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017849" y="5047603"/>
            <a:ext cx="3142857" cy="26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017849" y="5592724"/>
            <a:ext cx="6885714" cy="28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