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8750" y="2625725"/>
            <a:ext cx="6794500" cy="160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72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314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163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686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2959033"/>
            <a:ext cx="285714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2978087"/>
            <a:ext cx="219047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4521401"/>
            <a:ext cx="352380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4521401"/>
            <a:ext cx="352380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847211"/>
            <a:ext cx="342857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2353105"/>
            <a:ext cx="600000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2362650"/>
            <a:ext cx="590476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6190" y="3479434"/>
            <a:ext cx="209523" cy="1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0000" y="4481676"/>
            <a:ext cx="304761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86666" y="5063931"/>
            <a:ext cx="219047" cy="1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17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200108"/>
            <a:ext cx="10019047" cy="29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650" y="3675380"/>
            <a:ext cx="1050798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238" y="4269870"/>
            <a:ext cx="1952380" cy="2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697509"/>
            <a:ext cx="238095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2757135"/>
            <a:ext cx="219047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7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310640" y="4730115"/>
            <a:ext cx="103397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96190" y="5362602"/>
            <a:ext cx="10352379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034285" y="5896653"/>
            <a:ext cx="2533333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