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302" r:id="rId2"/>
    <p:sldId id="324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5" r:id="rId22"/>
    <p:sldId id="333" r:id="rId23"/>
    <p:sldId id="332" r:id="rId24"/>
    <p:sldId id="331" r:id="rId25"/>
    <p:sldId id="330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6115" y="2823210"/>
            <a:ext cx="8320405" cy="1211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22365"/>
            <a:ext cx="10800000" cy="2950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7760" y="4220845"/>
            <a:ext cx="972693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999939"/>
            <a:ext cx="1228571" cy="41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02" r="2216"/>
          <a:stretch>
            <a:fillRect/>
          </a:stretch>
        </p:blipFill>
        <p:spPr>
          <a:xfrm>
            <a:off x="720090" y="1889945"/>
            <a:ext cx="10560775" cy="732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442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4040714"/>
            <a:ext cx="9571428" cy="45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102" y="4722173"/>
            <a:ext cx="6152380" cy="45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1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5238" y="1725753"/>
            <a:ext cx="2952381" cy="43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975" y="2413000"/>
            <a:ext cx="65659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6190" y="2403177"/>
            <a:ext cx="3333333" cy="43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9523" y="3786648"/>
            <a:ext cx="980952" cy="42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15238" y="3777107"/>
            <a:ext cx="971428" cy="44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91428" y="5141496"/>
            <a:ext cx="1904761" cy="44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7142" y="1076797"/>
            <a:ext cx="990476" cy="44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4761" y="2439168"/>
            <a:ext cx="9561904" cy="44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3163225"/>
            <a:ext cx="504761" cy="36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9523" y="4487487"/>
            <a:ext cx="3876190" cy="44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77142" y="5849857"/>
            <a:ext cx="5714285" cy="44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241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6746" y="3526671"/>
            <a:ext cx="7427346" cy="35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6950" y="4048125"/>
            <a:ext cx="792988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19710" y="4573944"/>
            <a:ext cx="3052334" cy="34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19505" y="6093460"/>
            <a:ext cx="616648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9121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73476" y="2665063"/>
            <a:ext cx="926533" cy="3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0336" y="3286583"/>
            <a:ext cx="935274" cy="3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5333" y="4118193"/>
            <a:ext cx="874088" cy="34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8395" y="4538376"/>
            <a:ext cx="935274" cy="3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6752" y="4757221"/>
            <a:ext cx="812902" cy="30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5795"/>
            <a:ext cx="10800000" cy="260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2815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1904" y="3622958"/>
            <a:ext cx="961904" cy="42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5714" y="3632501"/>
            <a:ext cx="942857" cy="40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2510" y="4151630"/>
            <a:ext cx="113982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9047" y="4290984"/>
            <a:ext cx="1923809" cy="43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7619" y="1810807"/>
            <a:ext cx="333333" cy="35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6190" y="4479740"/>
            <a:ext cx="980952" cy="42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407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465" y="3159125"/>
            <a:ext cx="767969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1310" y="4524375"/>
            <a:ext cx="97669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8740" y="5220970"/>
            <a:ext cx="356616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948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15" y="4011930"/>
            <a:ext cx="8762365" cy="2109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169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1170" y="4486910"/>
            <a:ext cx="2914650" cy="5734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0335" y="5160645"/>
            <a:ext cx="2621280" cy="565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3101" y="908720"/>
            <a:ext cx="10871492" cy="54223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3619904"/>
            <a:ext cx="2448272" cy="5707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232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55" y="5300980"/>
            <a:ext cx="21336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8500"/>
            <a:ext cx="10800000" cy="545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3729355"/>
            <a:ext cx="2881630" cy="65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48910"/>
            <a:ext cx="10800000" cy="3559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100" y="4566920"/>
            <a:ext cx="3478530" cy="578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1309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96405"/>
            <a:ext cx="10800000" cy="137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215390" y="3302000"/>
            <a:ext cx="959866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681904" y="3992012"/>
            <a:ext cx="2647619" cy="42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253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0074" y="2872653"/>
            <a:ext cx="280301" cy="244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0074" y="4165714"/>
            <a:ext cx="280301" cy="244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80612" y="5368351"/>
            <a:ext cx="415931" cy="41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80612" y="6010361"/>
            <a:ext cx="415931" cy="41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4063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2610160"/>
            <a:ext cx="1895238" cy="4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9047" y="3993127"/>
            <a:ext cx="390476" cy="34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0499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4995" y="4813451"/>
            <a:ext cx="620368" cy="34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4985" y="4777950"/>
            <a:ext cx="4892048" cy="40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1585" y="5408295"/>
            <a:ext cx="945959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3781" y="6038228"/>
            <a:ext cx="4147606" cy="42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1965"/>
            <a:ext cx="10800000" cy="5495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96190" y="1763825"/>
            <a:ext cx="961904" cy="43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24761" y="2460251"/>
            <a:ext cx="961904" cy="3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0952" y="3118515"/>
            <a:ext cx="961904" cy="44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7619" y="3805401"/>
            <a:ext cx="933333" cy="43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05714" y="4501826"/>
            <a:ext cx="980952" cy="42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10476" y="4511366"/>
            <a:ext cx="485714" cy="40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9047" y="5169631"/>
            <a:ext cx="419047" cy="43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43809" y="5160091"/>
            <a:ext cx="961904" cy="45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53333" y="5856516"/>
            <a:ext cx="914285" cy="43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56" b="1207"/>
          <a:stretch>
            <a:fillRect/>
          </a:stretch>
        </p:blipFill>
        <p:spPr>
          <a:xfrm>
            <a:off x="623570" y="692150"/>
            <a:ext cx="8712835" cy="597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1055" y="1277620"/>
            <a:ext cx="32321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43600" y="3381375"/>
            <a:ext cx="304800" cy="95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215640" y="6668770"/>
            <a:ext cx="511810" cy="165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" r="217"/>
          <a:stretch>
            <a:fillRect/>
          </a:stretch>
        </p:blipFill>
        <p:spPr>
          <a:xfrm>
            <a:off x="720090" y="1628960"/>
            <a:ext cx="10776675" cy="335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2423284"/>
            <a:ext cx="342857" cy="34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482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0" y="726440"/>
            <a:ext cx="9439910" cy="610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5550" y="1517015"/>
            <a:ext cx="57594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84265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8305" y="1439545"/>
            <a:ext cx="40513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91"/>
          <a:stretch/>
        </p:blipFill>
        <p:spPr>
          <a:xfrm>
            <a:off x="720000" y="972000"/>
            <a:ext cx="10800000" cy="4185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3202016"/>
            <a:ext cx="4038095" cy="4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4285" y="4574334"/>
            <a:ext cx="5895238" cy="4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2023-12-24T15:09:04Z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