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99970" y="2642235"/>
            <a:ext cx="7592060" cy="1573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1187265"/>
            <a:ext cx="10800000" cy="3962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49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48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4744338"/>
            <a:ext cx="180952" cy="1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3181" y="4906919"/>
            <a:ext cx="180952" cy="1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59245" y="4753610"/>
            <a:ext cx="25082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59465" y="4753610"/>
            <a:ext cx="27940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9330" y="4752975"/>
            <a:ext cx="254000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81904" y="4906624"/>
            <a:ext cx="123809" cy="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817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119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809" y="2679084"/>
            <a:ext cx="1238095" cy="28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952" y="2688643"/>
            <a:ext cx="1171428" cy="25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2895"/>
            <a:ext cx="10800000" cy="233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310476" y="4359013"/>
            <a:ext cx="10047619" cy="29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015238" y="4940570"/>
            <a:ext cx="447619" cy="26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6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1659757"/>
            <a:ext cx="1238095" cy="26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9523" y="1659757"/>
            <a:ext cx="1209523" cy="26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9047" y="1650205"/>
            <a:ext cx="1542857" cy="28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6666" y="2242440"/>
            <a:ext cx="247619" cy="22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690"/>
            <a:ext cx="10800000" cy="2293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057910" y="4921885"/>
            <a:ext cx="1040765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053333" y="5485601"/>
            <a:ext cx="6542858" cy="29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97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53333" y="1803341"/>
            <a:ext cx="419047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4285" y="4090464"/>
            <a:ext cx="219047" cy="17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67619" y="4605066"/>
            <a:ext cx="314285" cy="27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809" y="5234025"/>
            <a:ext cx="209523" cy="16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