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2"/>
    <p:sldId id="324" r:id="rId3"/>
    <p:sldId id="330" r:id="rId4"/>
    <p:sldId id="328" r:id="rId5"/>
    <p:sldId id="326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10" Type="http://schemas.openxmlformats.org/officeDocument/2006/relationships/image" Target="../media/image16.png"/><Relationship Id="rId4" Type="http://schemas.openxmlformats.org/officeDocument/2006/relationships/tags" Target="../tags/tag8.xml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21380" y="2542540"/>
            <a:ext cx="5349240" cy="177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609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367619" y="4027032"/>
            <a:ext cx="600000" cy="28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15238" y="4036591"/>
            <a:ext cx="1228571" cy="27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91428" y="4457157"/>
            <a:ext cx="619047" cy="28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29523" y="4447598"/>
            <a:ext cx="1209523" cy="2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515" y="2632075"/>
            <a:ext cx="1896110" cy="5314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775" y="2704465"/>
            <a:ext cx="3156585" cy="4648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4515" y="2559685"/>
            <a:ext cx="2167890" cy="6102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6330" y="3136265"/>
            <a:ext cx="2447290" cy="4679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5775" y="3163570"/>
            <a:ext cx="1800225" cy="4565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84515" y="3169285"/>
            <a:ext cx="2865120" cy="4902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99515" y="3568700"/>
            <a:ext cx="2023110" cy="4210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74185" y="3592830"/>
            <a:ext cx="2858135" cy="43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04815"/>
            <a:ext cx="10800000" cy="287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360" y="2696845"/>
            <a:ext cx="10709910" cy="1677670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1"/>
            </p:custDataLst>
          </p:nvPr>
        </p:nvSpPr>
        <p:spPr bwMode="white">
          <a:xfrm>
            <a:off x="2063115" y="2290445"/>
            <a:ext cx="909320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983615" y="4364355"/>
            <a:ext cx="909320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13715" y="1240790"/>
            <a:ext cx="10734040" cy="222377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5183505" y="1704340"/>
            <a:ext cx="248793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839470" y="3063875"/>
            <a:ext cx="258889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784840" y="2564765"/>
            <a:ext cx="5670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3706945"/>
            <a:ext cx="10800000" cy="217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332865" y="5073015"/>
            <a:ext cx="1001839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037439" y="5512168"/>
            <a:ext cx="2561904" cy="2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1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518111"/>
            <a:ext cx="923809" cy="27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0000" y="1518111"/>
            <a:ext cx="1142857" cy="27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3333" y="1958833"/>
            <a:ext cx="923809" cy="24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238" y="1949252"/>
            <a:ext cx="1228570" cy="26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351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510476" y="3799464"/>
            <a:ext cx="9866666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234440" y="4228465"/>
            <a:ext cx="1025906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988695" y="4648200"/>
            <a:ext cx="1038860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205714" y="5077387"/>
            <a:ext cx="10161904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224761" y="5506541"/>
            <a:ext cx="1047619" cy="27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