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04235" y="1872615"/>
            <a:ext cx="5345430" cy="205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164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white">
          <a:xfrm>
            <a:off x="1199515" y="2562225"/>
            <a:ext cx="8014970" cy="13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16245"/>
            <a:ext cx="10800000" cy="316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20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2553820"/>
            <a:ext cx="600000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047" y="2534732"/>
            <a:ext cx="580952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0476" y="2544276"/>
            <a:ext cx="628571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3059663"/>
            <a:ext cx="3161904" cy="2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19" y="4128614"/>
            <a:ext cx="5457142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1904" y="4653545"/>
            <a:ext cx="5866666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1572260"/>
            <a:ext cx="1021080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615" y="2096135"/>
            <a:ext cx="899795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190" y="3153151"/>
            <a:ext cx="9971428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476" y="3686533"/>
            <a:ext cx="2828571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975"/>
            <a:ext cx="10800000" cy="210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1182370" y="5375275"/>
            <a:ext cx="1015619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100952" y="5910134"/>
            <a:ext cx="2533333" cy="27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