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  <p:sldId id="332" r:id="rId11"/>
    <p:sldId id="33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5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0" y="3155950"/>
            <a:ext cx="27559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965325"/>
            <a:ext cx="11772900" cy="2927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59110" y="2011045"/>
            <a:ext cx="54483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2044700"/>
            <a:ext cx="11753850" cy="2768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46200" y="3428365"/>
            <a:ext cx="296672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4760" y="4350385"/>
            <a:ext cx="576897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753850" cy="4660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23645" y="2211705"/>
            <a:ext cx="4932045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3645" y="3155315"/>
            <a:ext cx="943292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2860" y="4556760"/>
            <a:ext cx="51600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0940" y="5516245"/>
            <a:ext cx="573913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341120"/>
            <a:ext cx="11703050" cy="4673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00480" y="2212340"/>
            <a:ext cx="608838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8560" y="3194685"/>
            <a:ext cx="7435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9195" y="4595495"/>
            <a:ext cx="590613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0480" y="5554980"/>
            <a:ext cx="981964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28775"/>
            <a:ext cx="11734800" cy="3689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31900" y="2493645"/>
            <a:ext cx="413893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040" y="3429000"/>
            <a:ext cx="413893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1645" y="4882515"/>
            <a:ext cx="94107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266950"/>
            <a:ext cx="11715750" cy="2324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97845" y="2213610"/>
            <a:ext cx="88709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97845" y="2746375"/>
            <a:ext cx="88709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1185" y="3181985"/>
            <a:ext cx="88709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4090" y="4203700"/>
            <a:ext cx="166370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70025"/>
            <a:ext cx="11734800" cy="391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1875155"/>
            <a:ext cx="11795125" cy="324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412875"/>
            <a:ext cx="11722100" cy="4273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42340" y="2767965"/>
            <a:ext cx="787844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895" y="3734435"/>
            <a:ext cx="77412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985" y="5189220"/>
            <a:ext cx="961263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752600"/>
            <a:ext cx="11804650" cy="3352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5030" y="2668905"/>
            <a:ext cx="89211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265" y="3628390"/>
            <a:ext cx="63461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35" y="4587875"/>
            <a:ext cx="80352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2025-02-27T08:55:05Z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