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2"/>
    <p:sldId id="324" r:id="rId3"/>
    <p:sldId id="330" r:id="rId4"/>
    <p:sldId id="325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56CA8-97FA-441C-A355-0D1961B56676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D8120-D830-4048-A6EB-BA1819E7CC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897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D8120-D830-4048-A6EB-BA1819E7CC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9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40530" y="2827020"/>
            <a:ext cx="3710940" cy="120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 b="85089"/>
          <a:stretch>
            <a:fillRect/>
          </a:stretch>
        </p:blipFill>
        <p:spPr>
          <a:xfrm>
            <a:off x="767715" y="5516880"/>
            <a:ext cx="5520145" cy="5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8010" y="1689100"/>
            <a:ext cx="1442720" cy="362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2215" y="3356610"/>
            <a:ext cx="1369060" cy="349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5820" y="3860800"/>
            <a:ext cx="1348740" cy="3676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5910" y="3356610"/>
            <a:ext cx="1330960" cy="398780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199515" y="1988820"/>
            <a:ext cx="35134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04" r="4885"/>
          <a:stretch>
            <a:fillRect/>
          </a:stretch>
        </p:blipFill>
        <p:spPr>
          <a:xfrm>
            <a:off x="720090" y="839655"/>
            <a:ext cx="10272485" cy="278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487464"/>
            <a:ext cx="1200000" cy="2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2049372"/>
            <a:ext cx="628571" cy="2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619" y="2601756"/>
            <a:ext cx="1161904" cy="2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2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7881904" y="3751059"/>
            <a:ext cx="238095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377142" y="5431519"/>
            <a:ext cx="266666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0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665" y="3800475"/>
            <a:ext cx="992251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865" y="4363085"/>
            <a:ext cx="1028319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714" y="4925479"/>
            <a:ext cx="6447619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