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8795" y="2838450"/>
            <a:ext cx="861504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89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9523" y="2022727"/>
            <a:ext cx="2371428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2499802"/>
            <a:ext cx="1180952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809" y="2499802"/>
            <a:ext cx="1199999" cy="28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3809" y="2499802"/>
            <a:ext cx="323809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2967336"/>
            <a:ext cx="314285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20000" y="3482577"/>
            <a:ext cx="990476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26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77142" y="2997972"/>
            <a:ext cx="304761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6666" y="3952553"/>
            <a:ext cx="295238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6666" y="4439389"/>
            <a:ext cx="295238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8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53515" y="4603750"/>
            <a:ext cx="19558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530" y="4464050"/>
            <a:ext cx="303212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3145" y="4450715"/>
            <a:ext cx="185737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188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40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