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924810"/>
            <a:ext cx="3260090" cy="88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4948190"/>
            <a:ext cx="609523" cy="2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4919553"/>
            <a:ext cx="609523" cy="2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4929099"/>
            <a:ext cx="1180952" cy="2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0132" y="2780928"/>
            <a:ext cx="599446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78" y="3429000"/>
            <a:ext cx="322757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6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2281532"/>
            <a:ext cx="238095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1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1517034"/>
            <a:ext cx="276190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3893011"/>
            <a:ext cx="1466666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5095312"/>
            <a:ext cx="9095238" cy="2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30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8571" y="4182118"/>
            <a:ext cx="638095" cy="2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4182118"/>
            <a:ext cx="647619" cy="2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809" y="4793093"/>
            <a:ext cx="609523" cy="26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