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84910" y="2864485"/>
            <a:ext cx="9822815" cy="112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45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43809" y="3056737"/>
            <a:ext cx="266666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78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15238" y="4760007"/>
            <a:ext cx="7923809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5246243"/>
            <a:ext cx="3761904" cy="2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191" y="2967990"/>
            <a:ext cx="156210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0" y="3091815"/>
            <a:ext cx="16192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20" y="3082290"/>
            <a:ext cx="20193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6240"/>
            <a:ext cx="10800000" cy="198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3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2023-12-24T16:32:25Z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