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image" Target="../media/image9.png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image" Target="../media/image7.png"/><Relationship Id="rId5" Type="http://schemas.openxmlformats.org/officeDocument/2006/relationships/tags" Target="../tags/tag8.xml"/><Relationship Id="rId10" Type="http://schemas.openxmlformats.org/officeDocument/2006/relationships/image" Target="../media/image6.png"/><Relationship Id="rId4" Type="http://schemas.openxmlformats.org/officeDocument/2006/relationships/tags" Target="../tags/tag7.xml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10" Type="http://schemas.openxmlformats.org/officeDocument/2006/relationships/image" Target="../media/image11.png"/><Relationship Id="rId4" Type="http://schemas.openxmlformats.org/officeDocument/2006/relationships/tags" Target="../tags/tag14.xml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99740" y="2204720"/>
            <a:ext cx="6146165" cy="11912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311015" y="3364230"/>
            <a:ext cx="3570605" cy="1134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1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10476" y="1200891"/>
            <a:ext cx="219047" cy="219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39915"/>
            <a:ext cx="10800000" cy="3287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2" name="图片 3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3495040" y="3780155"/>
            <a:ext cx="1278255" cy="702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328660" y="3780155"/>
            <a:ext cx="1304290" cy="70231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384290" y="5220335"/>
            <a:ext cx="1315720" cy="7023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728210" y="5868670"/>
            <a:ext cx="1287780" cy="71501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7536180" y="4500245"/>
            <a:ext cx="735330" cy="7150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506855" y="5949315"/>
            <a:ext cx="1906905" cy="65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3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79235" y="1501140"/>
            <a:ext cx="312420" cy="24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34285" y="1516598"/>
            <a:ext cx="676190" cy="22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00952" y="1898773"/>
            <a:ext cx="314285" cy="238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72380" y="1927436"/>
            <a:ext cx="209523" cy="22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48571" y="3112178"/>
            <a:ext cx="352380" cy="286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00952" y="3513461"/>
            <a:ext cx="352380" cy="29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85710"/>
            <a:ext cx="10800000" cy="2046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white">
          <a:xfrm>
            <a:off x="1491428" y="4894283"/>
            <a:ext cx="619047" cy="25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4910476" y="4884719"/>
            <a:ext cx="323809" cy="27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1500952" y="5286404"/>
            <a:ext cx="600000" cy="26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4300952" y="5295968"/>
            <a:ext cx="647619" cy="26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white">
          <a:xfrm>
            <a:off x="1510476" y="5707217"/>
            <a:ext cx="552380" cy="24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white">
          <a:xfrm>
            <a:off x="4920000" y="5707217"/>
            <a:ext cx="580952" cy="26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808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86666" y="2920405"/>
            <a:ext cx="333333" cy="23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3311717"/>
            <a:ext cx="304761" cy="26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39047" y="3321261"/>
            <a:ext cx="295238" cy="26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10476" y="3311717"/>
            <a:ext cx="342857" cy="26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48571" y="3302173"/>
            <a:ext cx="295238" cy="26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10476" y="3330805"/>
            <a:ext cx="228571" cy="22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62857" y="4122974"/>
            <a:ext cx="619047" cy="26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9523" y="4924687"/>
            <a:ext cx="8228571" cy="28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2023-12-24T16:18:32Z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