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A9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10.png"/><Relationship Id="rId5" Type="http://schemas.openxmlformats.org/officeDocument/2006/relationships/tags" Target="../tags/tag7.xml"/><Relationship Id="rId10" Type="http://schemas.openxmlformats.org/officeDocument/2006/relationships/image" Target="../media/image9.png"/><Relationship Id="rId4" Type="http://schemas.openxmlformats.org/officeDocument/2006/relationships/tags" Target="../tags/tag6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41190" y="2816860"/>
            <a:ext cx="3309620" cy="122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25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523" y="2827099"/>
            <a:ext cx="914285" cy="26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190" y="2827099"/>
            <a:ext cx="952380" cy="28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3390803"/>
            <a:ext cx="609523" cy="28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333" y="3390803"/>
            <a:ext cx="1495238" cy="27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0000" y="3390803"/>
            <a:ext cx="647619" cy="28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9047" y="3964062"/>
            <a:ext cx="647619" cy="26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989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4046506"/>
            <a:ext cx="238095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87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2157713"/>
            <a:ext cx="619047" cy="27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57" y="2157713"/>
            <a:ext cx="609523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2857" y="2148179"/>
            <a:ext cx="580952" cy="27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2710678"/>
            <a:ext cx="60952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2857" y="2720211"/>
            <a:ext cx="628571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86666" y="2720211"/>
            <a:ext cx="628571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7619" y="3883344"/>
            <a:ext cx="219047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13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39186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9824761" y="4200397"/>
            <a:ext cx="342857" cy="2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7720000" y="4762532"/>
            <a:ext cx="352380" cy="2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11860" y="2349500"/>
            <a:ext cx="5091430" cy="164211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166110" y="2679700"/>
            <a:ext cx="1489710" cy="1109980"/>
          </a:xfrm>
          <a:prstGeom prst="line">
            <a:avLst/>
          </a:prstGeom>
          <a:ln w="19050">
            <a:solidFill>
              <a:srgbClr val="EE1A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434715" y="2709545"/>
            <a:ext cx="1221105" cy="476250"/>
          </a:xfrm>
          <a:prstGeom prst="line">
            <a:avLst/>
          </a:prstGeom>
          <a:ln w="19050">
            <a:solidFill>
              <a:srgbClr val="EE1A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454400" y="3213735"/>
            <a:ext cx="1201420" cy="558165"/>
          </a:xfrm>
          <a:prstGeom prst="line">
            <a:avLst/>
          </a:prstGeom>
          <a:ln w="19050">
            <a:solidFill>
              <a:srgbClr val="EE1A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33790"/>
            <a:ext cx="10800000" cy="119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310476" y="5879383"/>
            <a:ext cx="6590476" cy="29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