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9.xml"/><Relationship Id="rId7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10" Type="http://schemas.openxmlformats.org/officeDocument/2006/relationships/image" Target="../media/image12.png"/><Relationship Id="rId4" Type="http://schemas.openxmlformats.org/officeDocument/2006/relationships/tags" Target="../tags/tag10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486025" y="1560830"/>
            <a:ext cx="72199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48125" y="2919095"/>
            <a:ext cx="4417695" cy="10991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726940" y="4064635"/>
            <a:ext cx="2738120" cy="88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207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8130" y="2932430"/>
            <a:ext cx="1442720" cy="525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40145" y="2919730"/>
            <a:ext cx="1442720" cy="5257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660" y="3928110"/>
            <a:ext cx="1126490" cy="4121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031990" y="3928110"/>
            <a:ext cx="1126490" cy="41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4413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11900" y="2130425"/>
            <a:ext cx="1269365" cy="702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321165" y="2130425"/>
            <a:ext cx="1284605" cy="7023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43885" y="2922270"/>
            <a:ext cx="1269365" cy="7023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880100" y="3723640"/>
            <a:ext cx="1269365" cy="7023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67940" y="5298440"/>
            <a:ext cx="1269365" cy="7023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5370" y="3710305"/>
            <a:ext cx="2022475" cy="7289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43885" y="4506595"/>
            <a:ext cx="718820" cy="70548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75910" y="4506595"/>
            <a:ext cx="718820" cy="705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501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91428" y="3399766"/>
            <a:ext cx="352380" cy="29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90" y="3877152"/>
            <a:ext cx="342857" cy="29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6190" y="4354537"/>
            <a:ext cx="342857" cy="29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1869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4108363"/>
            <a:ext cx="600000" cy="2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571" y="4098825"/>
            <a:ext cx="1761904" cy="28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0476" y="4613858"/>
            <a:ext cx="228571" cy="2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248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4777142" y="2643991"/>
            <a:ext cx="628571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9348571" y="2634466"/>
            <a:ext cx="342858" cy="2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0567619" y="2624940"/>
            <a:ext cx="352380" cy="28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339047" y="3129777"/>
            <a:ext cx="285714" cy="26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2367619" y="3110726"/>
            <a:ext cx="333333" cy="28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