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1" r:id="rId5"/>
    <p:sldId id="330" r:id="rId6"/>
    <p:sldId id="329" r:id="rId7"/>
    <p:sldId id="328" r:id="rId8"/>
    <p:sldId id="327" r:id="rId9"/>
    <p:sldId id="326" r:id="rId10"/>
    <p:sldId id="325" r:id="rId11"/>
    <p:sldId id="333" r:id="rId12"/>
    <p:sldId id="332" r:id="rId13"/>
    <p:sldId id="334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19.png"/><Relationship Id="rId16" Type="http://schemas.openxmlformats.org/officeDocument/2006/relationships/image" Target="../media/image18.png"/><Relationship Id="rId15" Type="http://schemas.openxmlformats.org/officeDocument/2006/relationships/image" Target="../media/image17.png"/><Relationship Id="rId14" Type="http://schemas.openxmlformats.org/officeDocument/2006/relationships/image" Target="../media/image16.png"/><Relationship Id="rId13" Type="http://schemas.openxmlformats.org/officeDocument/2006/relationships/image" Target="../media/image15.png"/><Relationship Id="rId12" Type="http://schemas.openxmlformats.org/officeDocument/2006/relationships/image" Target="../media/image14.png"/><Relationship Id="rId11" Type="http://schemas.openxmlformats.org/officeDocument/2006/relationships/image" Target="../media/image13.png"/><Relationship Id="rId10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7750" y="3162300"/>
            <a:ext cx="5016500" cy="533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0" y="1268730"/>
            <a:ext cx="11684000" cy="461010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3064510" y="2645410"/>
            <a:ext cx="189928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70900" y="2645410"/>
            <a:ext cx="164084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2160" y="3163570"/>
            <a:ext cx="1686560" cy="467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53840" y="3163570"/>
            <a:ext cx="1579880" cy="467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46060" y="3163570"/>
            <a:ext cx="1549400" cy="467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67620" y="3163570"/>
            <a:ext cx="1526540" cy="467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25315" y="4222115"/>
            <a:ext cx="932815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00950" y="4222115"/>
            <a:ext cx="4336415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4515" y="4770120"/>
            <a:ext cx="628015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84370" y="4823460"/>
            <a:ext cx="5760720" cy="42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458720" y="5349240"/>
            <a:ext cx="1764030" cy="436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2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675" y="1816100"/>
            <a:ext cx="11804650" cy="322580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6940550" y="1816100"/>
            <a:ext cx="420687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665460" y="2356485"/>
            <a:ext cx="133223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845" y="2874645"/>
            <a:ext cx="5633720" cy="460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47660" y="3429000"/>
            <a:ext cx="155257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10775" y="3429000"/>
            <a:ext cx="162179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426190" y="4001135"/>
            <a:ext cx="57150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7845" y="4541520"/>
            <a:ext cx="695960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2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762125"/>
            <a:ext cx="11734800" cy="333375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3704590" y="3429000"/>
            <a:ext cx="2390775" cy="42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66865" y="3429000"/>
            <a:ext cx="2466975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28795" y="3939540"/>
            <a:ext cx="631190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38265" y="3940175"/>
            <a:ext cx="829310" cy="454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04925" y="4472940"/>
            <a:ext cx="1484630" cy="454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64580" y="4465320"/>
            <a:ext cx="882650" cy="454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2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268730"/>
            <a:ext cx="11576050" cy="5365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0" y="621030"/>
            <a:ext cx="5812155" cy="6997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0760" y="1812290"/>
            <a:ext cx="584200" cy="476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7090" y="1761490"/>
            <a:ext cx="1130300" cy="527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24620" y="1799590"/>
            <a:ext cx="692150" cy="4889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33195" y="2352675"/>
            <a:ext cx="584200" cy="4762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45150" y="2352675"/>
            <a:ext cx="901700" cy="5143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24620" y="2352675"/>
            <a:ext cx="781050" cy="4762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10105" y="2867025"/>
            <a:ext cx="692150" cy="514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919345" y="2867025"/>
            <a:ext cx="419100" cy="4953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893300" y="2854325"/>
            <a:ext cx="1041400" cy="5270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457450" y="3429000"/>
            <a:ext cx="971550" cy="4953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919345" y="3429000"/>
            <a:ext cx="615950" cy="476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010140" y="3378200"/>
            <a:ext cx="1219200" cy="5461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614805" y="3924300"/>
            <a:ext cx="495300" cy="5143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919345" y="3952240"/>
            <a:ext cx="666750" cy="4762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128250" y="3924300"/>
            <a:ext cx="1149350" cy="54610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6129020" y="5083175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523605" y="5014595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1036300" y="5052695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048375" y="5598160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523605" y="5598160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934700" y="5514340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129020" y="6113145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523605" y="6113145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0952480" y="6203315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2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  <p:bldP spid="27" grpId="0" bldLvl="0" animBg="1"/>
      <p:bldP spid="2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0" y="1724025"/>
            <a:ext cx="11061700" cy="4749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6845" y="804545"/>
            <a:ext cx="5975350" cy="75565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1457960" y="2774950"/>
            <a:ext cx="91821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4590" y="2774950"/>
            <a:ext cx="91821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82640" y="2698750"/>
            <a:ext cx="91821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60690" y="2774950"/>
            <a:ext cx="91821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91140" y="2774950"/>
            <a:ext cx="91821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57960" y="3856990"/>
            <a:ext cx="91821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04590" y="3811270"/>
            <a:ext cx="91821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51220" y="3811270"/>
            <a:ext cx="91821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060690" y="3856990"/>
            <a:ext cx="91821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314940" y="3811270"/>
            <a:ext cx="91821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397000" y="4939030"/>
            <a:ext cx="91821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704590" y="4939030"/>
            <a:ext cx="91821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882640" y="4923790"/>
            <a:ext cx="91821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152130" y="4878070"/>
            <a:ext cx="91821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421620" y="4878070"/>
            <a:ext cx="91821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397000" y="5989955"/>
            <a:ext cx="91821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704590" y="5989955"/>
            <a:ext cx="91821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882640" y="5989955"/>
            <a:ext cx="91821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152130" y="5989955"/>
            <a:ext cx="91821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0314940" y="5944870"/>
            <a:ext cx="91821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2" grpId="1" animBg="1"/>
      <p:bldP spid="2" grpId="0" bldLvl="0" animBg="1"/>
      <p:bldP spid="2" grpId="1" animBg="1"/>
      <p:bldP spid="3" grpId="0" bldLvl="0" animBg="1"/>
      <p:bldP spid="3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3" grpId="0" bldLvl="0" animBg="1"/>
      <p:bldP spid="2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750" y="1365250"/>
            <a:ext cx="10604500" cy="412750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1145540" y="1892300"/>
            <a:ext cx="97091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15335" y="1846580"/>
            <a:ext cx="97091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30850" y="1846580"/>
            <a:ext cx="97091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38440" y="1892300"/>
            <a:ext cx="97091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63150" y="1892300"/>
            <a:ext cx="97091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45540" y="2927985"/>
            <a:ext cx="97091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15335" y="2927985"/>
            <a:ext cx="97091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07685" y="2997835"/>
            <a:ext cx="97091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793355" y="2927985"/>
            <a:ext cx="97091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069830" y="2927985"/>
            <a:ext cx="97091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45540" y="4032250"/>
            <a:ext cx="97091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315335" y="4009390"/>
            <a:ext cx="97091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607685" y="4009390"/>
            <a:ext cx="97091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892415" y="4001770"/>
            <a:ext cx="97091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069830" y="3994150"/>
            <a:ext cx="97091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145540" y="5061585"/>
            <a:ext cx="97091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315335" y="5090795"/>
            <a:ext cx="97091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577205" y="5059045"/>
            <a:ext cx="97091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7838440" y="5075555"/>
            <a:ext cx="97091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069830" y="5075555"/>
            <a:ext cx="97091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2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3" grpId="0" bldLvl="0" animBg="1"/>
      <p:bldP spid="23" grpId="1" animBg="1"/>
      <p:bldP spid="24" grpId="0" bldLvl="0" animBg="1"/>
      <p:bldP spid="2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367790"/>
            <a:ext cx="11029950" cy="476250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1442720" y="1899285"/>
            <a:ext cx="88773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97910" y="1899285"/>
            <a:ext cx="88773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13120" y="1899285"/>
            <a:ext cx="88773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36890" y="1899285"/>
            <a:ext cx="88773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60660" y="1899285"/>
            <a:ext cx="88773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42720" y="2945130"/>
            <a:ext cx="88773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43630" y="2990850"/>
            <a:ext cx="1237615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13120" y="2945130"/>
            <a:ext cx="140462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56040" y="2945130"/>
            <a:ext cx="140462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62455" y="4072255"/>
            <a:ext cx="101600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862455" y="4556125"/>
            <a:ext cx="101600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607560" y="4072255"/>
            <a:ext cx="101600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607560" y="4556125"/>
            <a:ext cx="101600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317740" y="3990975"/>
            <a:ext cx="101600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272020" y="4638040"/>
            <a:ext cx="101600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027920" y="4072255"/>
            <a:ext cx="101600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027920" y="4638040"/>
            <a:ext cx="101600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862455" y="5121910"/>
            <a:ext cx="101600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862455" y="5687695"/>
            <a:ext cx="101600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566920" y="5116830"/>
            <a:ext cx="101600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607560" y="5695315"/>
            <a:ext cx="101600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271385" y="5116830"/>
            <a:ext cx="101600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272020" y="5695315"/>
            <a:ext cx="101600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9975850" y="5116830"/>
            <a:ext cx="101600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0027920" y="5695315"/>
            <a:ext cx="101600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2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  <p:bldP spid="27" grpId="0" bldLvl="0" animBg="1"/>
      <p:bldP spid="2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292225"/>
            <a:ext cx="11734800" cy="526415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4937760" y="1767205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17285" y="1851025"/>
            <a:ext cx="92519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26220" y="1767205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29545" y="1851025"/>
            <a:ext cx="92519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83480" y="2338705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17285" y="2338705"/>
            <a:ext cx="92519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26220" y="2338705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329545" y="2338705"/>
            <a:ext cx="92519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3620" y="3429000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42185" y="3429000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54830" y="3429000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532880" y="3429000"/>
            <a:ext cx="52578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827010" y="3429000"/>
            <a:ext cx="56007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533255" y="3429000"/>
            <a:ext cx="52578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842625" y="3474720"/>
            <a:ext cx="52578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346835" y="3974465"/>
            <a:ext cx="52578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625725" y="3974465"/>
            <a:ext cx="52578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704715" y="3974465"/>
            <a:ext cx="52578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882765" y="3974465"/>
            <a:ext cx="52578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902825" y="3974465"/>
            <a:ext cx="52578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1139805" y="3974465"/>
            <a:ext cx="52578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23620" y="4519930"/>
            <a:ext cx="52578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952625" y="4466590"/>
            <a:ext cx="52578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937760" y="4519930"/>
            <a:ext cx="52578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6532880" y="4519930"/>
            <a:ext cx="52578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8128000" y="4519930"/>
            <a:ext cx="52578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9594215" y="4519930"/>
            <a:ext cx="52578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0529570" y="4519930"/>
            <a:ext cx="52578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478405" y="5593715"/>
            <a:ext cx="86868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273800" y="5610225"/>
            <a:ext cx="86868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0050780" y="5594985"/>
            <a:ext cx="86868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2394585" y="6125210"/>
            <a:ext cx="86868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6273800" y="6125210"/>
            <a:ext cx="86868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10059035" y="6216650"/>
            <a:ext cx="86868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2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  <p:bldP spid="27" grpId="0" bldLvl="0" animBg="1"/>
      <p:bldP spid="27" grpId="1" animBg="1"/>
      <p:bldP spid="28" grpId="0" bldLvl="0" animBg="1"/>
      <p:bldP spid="28" grpId="1" animBg="1"/>
      <p:bldP spid="29" grpId="0" bldLvl="0" animBg="1"/>
      <p:bldP spid="29" grpId="1" animBg="1"/>
      <p:bldP spid="30" grpId="0" bldLvl="0" animBg="1"/>
      <p:bldP spid="30" grpId="1" animBg="1"/>
      <p:bldP spid="31" grpId="0" bldLvl="0" animBg="1"/>
      <p:bldP spid="31" grpId="1" animBg="1"/>
      <p:bldP spid="32" grpId="0" bldLvl="0" animBg="1"/>
      <p:bldP spid="32" grpId="1" animBg="1"/>
      <p:bldP spid="33" grpId="0" bldLvl="0" animBg="1"/>
      <p:bldP spid="33" grpId="1" animBg="1"/>
      <p:bldP spid="34" grpId="0" bldLvl="0" animBg="1"/>
      <p:bldP spid="34" grpId="1" animBg="1"/>
      <p:bldP spid="35" grpId="0" bldLvl="0" animBg="1"/>
      <p:bldP spid="35" grpId="1" animBg="1"/>
      <p:bldP spid="36" grpId="0" bldLvl="0" animBg="1"/>
      <p:bldP spid="3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0" y="1568450"/>
            <a:ext cx="11061700" cy="372110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2759710" y="2090420"/>
            <a:ext cx="88011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74790" y="2090420"/>
            <a:ext cx="88011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89870" y="2090420"/>
            <a:ext cx="88011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29535" y="2691765"/>
            <a:ext cx="88011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20815" y="2691765"/>
            <a:ext cx="88011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89870" y="2691765"/>
            <a:ext cx="88011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26845" y="3750310"/>
            <a:ext cx="88011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80660" y="3628390"/>
            <a:ext cx="880110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34475" y="3720465"/>
            <a:ext cx="880110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26845" y="4218940"/>
            <a:ext cx="880110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80660" y="4309745"/>
            <a:ext cx="880110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134475" y="4218940"/>
            <a:ext cx="880110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26845" y="4808220"/>
            <a:ext cx="880110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326380" y="4808220"/>
            <a:ext cx="880110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134475" y="4791075"/>
            <a:ext cx="880110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2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416050"/>
            <a:ext cx="11715750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4360545"/>
            <a:ext cx="11658600" cy="96520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10360025" y="2798445"/>
            <a:ext cx="1137920" cy="514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60025" y="3845560"/>
            <a:ext cx="1137920" cy="514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10575" y="4810760"/>
            <a:ext cx="1137920" cy="514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20985" y="4810760"/>
            <a:ext cx="1137920" cy="514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2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150" y="1355090"/>
            <a:ext cx="11823700" cy="425450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810260" y="2920365"/>
            <a:ext cx="7010400" cy="446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56425" y="3429000"/>
            <a:ext cx="186118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44480" y="3429000"/>
            <a:ext cx="156337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0395" y="4001770"/>
            <a:ext cx="58229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53665" y="4001770"/>
            <a:ext cx="178562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57570" y="4001770"/>
            <a:ext cx="1802130" cy="43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2330" y="5067935"/>
            <a:ext cx="2228850" cy="45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2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2025-02-25T06:07:13Z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