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2767965"/>
            <a:ext cx="10138410" cy="132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9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62857" y="1994743"/>
            <a:ext cx="22857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3598619"/>
            <a:ext cx="238095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9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72380" y="4414100"/>
            <a:ext cx="7847619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4824364"/>
            <a:ext cx="1666666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48571" y="2288080"/>
            <a:ext cx="103809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4023995"/>
            <a:ext cx="173037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8930" y="4014470"/>
            <a:ext cx="338963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245" y="4004945"/>
            <a:ext cx="235267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2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