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010" y="2709545"/>
            <a:ext cx="4666615" cy="14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470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1920522"/>
            <a:ext cx="1523809" cy="29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2397484"/>
            <a:ext cx="1457142" cy="29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6405"/>
            <a:ext cx="10800000" cy="3357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6158095" y="3368078"/>
            <a:ext cx="219047" cy="2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1969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3276976"/>
            <a:ext cx="209523" cy="16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142" y="3697666"/>
            <a:ext cx="304761" cy="27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0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238" y="2022369"/>
            <a:ext cx="2114285" cy="27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2857" y="2499810"/>
            <a:ext cx="2114285" cy="28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9385"/>
            <a:ext cx="10800000" cy="3337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6929523" y="3500670"/>
            <a:ext cx="933333" cy="2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320000" y="3967976"/>
            <a:ext cx="619047" cy="30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358095" y="3987050"/>
            <a:ext cx="590476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748571" y="4482967"/>
            <a:ext cx="228571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192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2641044"/>
            <a:ext cx="219047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