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2" r:id="rId4"/>
    <p:sldId id="331" r:id="rId5"/>
    <p:sldId id="330" r:id="rId6"/>
    <p:sldId id="329" r:id="rId7"/>
    <p:sldId id="328" r:id="rId8"/>
    <p:sldId id="327" r:id="rId9"/>
    <p:sldId id="325" r:id="rId10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2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1051" y="58"/>
      </p:cViewPr>
      <p:guideLst>
        <p:guide orient="horz" pos="2142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407920" y="2720975"/>
            <a:ext cx="7376795" cy="1416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852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846770"/>
            <a:ext cx="10800000" cy="19079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617795"/>
            <a:ext cx="10800000" cy="38197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335345"/>
            <a:ext cx="10800000" cy="23665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976570"/>
            <a:ext cx="10800000" cy="28946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761305"/>
            <a:ext cx="10800000" cy="38274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890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90" y="972000"/>
            <a:ext cx="10800000" cy="24282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411670"/>
            <a:ext cx="10800000" cy="24167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833060"/>
            <a:ext cx="10800000" cy="33533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ZWJiMjkxMTgwNTA5YjQzMWZhMzkwMWE5NjY4YzYxMjUifQ==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2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62</cp:revision>
  <dcterms:created xsi:type="dcterms:W3CDTF">2015-09-16T06:44:00Z</dcterms:created>
  <dcterms:modified xsi:type="dcterms:W3CDTF">2023-12-24T16:33:40Z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