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A9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28060" y="2781300"/>
            <a:ext cx="5135880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2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3535" y="1703705"/>
            <a:ext cx="19177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4590" y="1763395"/>
            <a:ext cx="30734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2050" y="1748155"/>
            <a:ext cx="494030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1380" y="1727835"/>
            <a:ext cx="18415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96230" y="1706245"/>
            <a:ext cx="9271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2505" y="1727200"/>
            <a:ext cx="50482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75170" y="1687830"/>
            <a:ext cx="34036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64145" y="1811020"/>
            <a:ext cx="27495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43950" y="1706880"/>
            <a:ext cx="49974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59950" y="1717675"/>
            <a:ext cx="19685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94120"/>
            <a:ext cx="10800000" cy="346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7700952" y="2875191"/>
            <a:ext cx="228571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27760" y="2349500"/>
            <a:ext cx="9387840" cy="168719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776095" y="2638425"/>
            <a:ext cx="1511300" cy="1150620"/>
          </a:xfrm>
          <a:prstGeom prst="line">
            <a:avLst/>
          </a:prstGeom>
          <a:ln w="19050">
            <a:solidFill>
              <a:srgbClr val="EE1A9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866515" y="3213100"/>
            <a:ext cx="2157730" cy="593090"/>
          </a:xfrm>
          <a:prstGeom prst="line">
            <a:avLst/>
          </a:prstGeom>
          <a:ln w="19050">
            <a:solidFill>
              <a:srgbClr val="EE1A9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805305" y="2636520"/>
            <a:ext cx="1482090" cy="590550"/>
          </a:xfrm>
          <a:prstGeom prst="line">
            <a:avLst/>
          </a:prstGeom>
          <a:ln w="19050">
            <a:solidFill>
              <a:srgbClr val="EE1A9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856990" y="2647950"/>
            <a:ext cx="2094865" cy="1141095"/>
          </a:xfrm>
          <a:prstGeom prst="line">
            <a:avLst/>
          </a:prstGeom>
          <a:ln w="19050">
            <a:solidFill>
              <a:srgbClr val="EE1A9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109470" y="3213100"/>
            <a:ext cx="1177925" cy="622935"/>
          </a:xfrm>
          <a:prstGeom prst="line">
            <a:avLst/>
          </a:prstGeom>
          <a:ln w="19050">
            <a:solidFill>
              <a:srgbClr val="EE1A9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905885" y="2636520"/>
            <a:ext cx="2118360" cy="600710"/>
          </a:xfrm>
          <a:prstGeom prst="line">
            <a:avLst/>
          </a:prstGeom>
          <a:ln w="19050">
            <a:solidFill>
              <a:srgbClr val="EE1A9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7465"/>
            <a:ext cx="10800000" cy="2351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1567619" y="4841190"/>
            <a:ext cx="228571" cy="21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4066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3627285"/>
            <a:ext cx="1600000" cy="27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4200015"/>
            <a:ext cx="1647619" cy="28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8095" y="4200015"/>
            <a:ext cx="1342857" cy="27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476" y="4772745"/>
            <a:ext cx="1657142" cy="28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7619" y="4782290"/>
            <a:ext cx="1628571" cy="28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39047" y="5364565"/>
            <a:ext cx="1961904" cy="26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