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7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image" Target="../media/image9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66565" y="2014220"/>
            <a:ext cx="3658870" cy="125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41215" y="3328670"/>
            <a:ext cx="2909570" cy="91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9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1698733"/>
            <a:ext cx="266666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26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58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4510476" y="4741292"/>
            <a:ext cx="1190476" cy="2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596190" y="4750822"/>
            <a:ext cx="1199999" cy="26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8691428" y="4750822"/>
            <a:ext cx="1219047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4529523" y="5589400"/>
            <a:ext cx="1228571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6634285" y="5589400"/>
            <a:ext cx="1228571" cy="26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8739047" y="5608459"/>
            <a:ext cx="1209523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935730" y="1772920"/>
            <a:ext cx="1269365" cy="7023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392035" y="1772920"/>
            <a:ext cx="1269365" cy="7023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967980" y="2924810"/>
            <a:ext cx="1287780" cy="7023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12450" y="1780540"/>
            <a:ext cx="705485" cy="6997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7760" y="2924810"/>
            <a:ext cx="705485" cy="69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2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0000" y="3742581"/>
            <a:ext cx="647619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3742581"/>
            <a:ext cx="2533333" cy="2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8571" y="4581061"/>
            <a:ext cx="1238095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5238" y="5419542"/>
            <a:ext cx="628571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3809" y="5429070"/>
            <a:ext cx="342857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8095" y="5457655"/>
            <a:ext cx="295238" cy="2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