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677160"/>
            <a:ext cx="7486650" cy="1504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64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2857" y="2051933"/>
            <a:ext cx="238095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190" y="2872817"/>
            <a:ext cx="828571" cy="2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1904" y="4056418"/>
            <a:ext cx="638095" cy="28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4466860"/>
            <a:ext cx="1161904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00952" y="4476405"/>
            <a:ext cx="876190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863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577142" y="2811688"/>
            <a:ext cx="304761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77142" y="4033581"/>
            <a:ext cx="304761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77142" y="4434515"/>
            <a:ext cx="304761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10476" y="2362980"/>
            <a:ext cx="761904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087051"/>
            <a:ext cx="761904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857" y="3067997"/>
            <a:ext cx="533334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1428" y="3201379"/>
            <a:ext cx="523809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10476" y="3191851"/>
            <a:ext cx="1285713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6666" y="3334760"/>
            <a:ext cx="523809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5530" y="3935095"/>
            <a:ext cx="19907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10655" y="3944620"/>
            <a:ext cx="17621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03260"/>
            <a:ext cx="10800000" cy="1549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95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34285" y="3292607"/>
            <a:ext cx="933333" cy="2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238" y="3683604"/>
            <a:ext cx="2133333" cy="28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619" y="4503744"/>
            <a:ext cx="4923809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