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9555" y="2696210"/>
            <a:ext cx="6612890" cy="146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151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947382"/>
            <a:ext cx="238095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188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348571" y="3444942"/>
            <a:ext cx="238095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53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835170"/>
            <a:ext cx="590476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238" y="3311897"/>
            <a:ext cx="638095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3769555"/>
            <a:ext cx="61904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3788625"/>
            <a:ext cx="609523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91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796417"/>
            <a:ext cx="1638095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227712"/>
            <a:ext cx="570476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5200993"/>
            <a:ext cx="5247619" cy="2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1591644"/>
            <a:ext cx="638095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591644"/>
            <a:ext cx="961904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077827"/>
            <a:ext cx="895238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6666" y="2068294"/>
            <a:ext cx="1209523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9523" y="2544944"/>
            <a:ext cx="9447618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3040659"/>
            <a:ext cx="600000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30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6148571" y="3693771"/>
            <a:ext cx="228571" cy="2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