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14220" y="2955290"/>
            <a:ext cx="8162925" cy="94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00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58095" y="1496584"/>
            <a:ext cx="238095" cy="2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6666" y="2412827"/>
            <a:ext cx="1152380" cy="29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0010" y="2853055"/>
            <a:ext cx="59055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2767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0577142" y="4285763"/>
            <a:ext cx="304761" cy="2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0586666" y="5726747"/>
            <a:ext cx="295238" cy="28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86666" y="3147895"/>
            <a:ext cx="1257142" cy="2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965" y="4388485"/>
            <a:ext cx="174307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1880" y="4388485"/>
            <a:ext cx="225996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1715" y="4521835"/>
            <a:ext cx="171640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861695"/>
            <a:ext cx="11624945" cy="5134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