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51835" y="2875915"/>
            <a:ext cx="5688330" cy="110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41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8940" y="1573530"/>
            <a:ext cx="11375390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76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2200861"/>
            <a:ext cx="628571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857" y="2219928"/>
            <a:ext cx="600000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3287682"/>
            <a:ext cx="628571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3278148"/>
            <a:ext cx="2104761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285" y="3802491"/>
            <a:ext cx="3104761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523" y="3802491"/>
            <a:ext cx="3028571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714" y="4336368"/>
            <a:ext cx="1676190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476" y="5404122"/>
            <a:ext cx="4942857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64650" y="2562225"/>
            <a:ext cx="216027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3108960"/>
            <a:ext cx="475996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895" y="2778125"/>
            <a:ext cx="1223010" cy="302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35" y="4362450"/>
            <a:ext cx="1736090" cy="39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7" r="-448"/>
          <a:stretch>
            <a:fillRect/>
          </a:stretch>
        </p:blipFill>
        <p:spPr>
          <a:xfrm>
            <a:off x="720090" y="1411155"/>
            <a:ext cx="10848430" cy="361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1917065"/>
            <a:ext cx="501015" cy="37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1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295" y="1877060"/>
            <a:ext cx="1793240" cy="335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730" y="4570730"/>
            <a:ext cx="1376680" cy="34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78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8095" y="2645131"/>
            <a:ext cx="619047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178493"/>
            <a:ext cx="628571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3178493"/>
            <a:ext cx="619047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3702331"/>
            <a:ext cx="580952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47" y="3702331"/>
            <a:ext cx="638095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9523" y="4245217"/>
            <a:ext cx="600000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1428" y="4226169"/>
            <a:ext cx="628571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1970929"/>
            <a:ext cx="228571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581700"/>
            <a:ext cx="10057142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160" y="5115560"/>
            <a:ext cx="64020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