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9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tags" Target="../tags/tag6.xml"/><Relationship Id="rId16" Type="http://schemas.openxmlformats.org/officeDocument/2006/relationships/image" Target="../media/image12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7.png"/><Relationship Id="rId5" Type="http://schemas.openxmlformats.org/officeDocument/2006/relationships/tags" Target="../tags/tag9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68600" y="2021205"/>
            <a:ext cx="6654800" cy="80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81400" y="3207385"/>
            <a:ext cx="5029200" cy="73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181600" y="4097020"/>
            <a:ext cx="182880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19605" y="1484630"/>
            <a:ext cx="2335530" cy="457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668135" y="1470025"/>
            <a:ext cx="2486660" cy="4876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54250" y="2478405"/>
            <a:ext cx="1798955" cy="4419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76135" y="2451100"/>
            <a:ext cx="1188720" cy="46926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372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167755" y="3547745"/>
            <a:ext cx="1300480" cy="6851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912350" y="4358005"/>
            <a:ext cx="1300480" cy="6851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231382" y="4358006"/>
            <a:ext cx="1234763" cy="6711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487170" y="5941695"/>
            <a:ext cx="1300480" cy="685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727575" y="5168265"/>
            <a:ext cx="668020" cy="6908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536180" y="5941695"/>
            <a:ext cx="1903730" cy="76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033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10476" y="2047900"/>
            <a:ext cx="219047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40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571" y="2245473"/>
            <a:ext cx="10028571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750743"/>
            <a:ext cx="438095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220" y="4199890"/>
            <a:ext cx="946467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3260"/>
            <a:ext cx="10800000" cy="9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320165" y="5274945"/>
            <a:ext cx="628078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2023-12-24T16:35:22Z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