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3" r:id="rId12"/>
    <p:sldId id="332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22.png"/><Relationship Id="rId2" Type="http://schemas.openxmlformats.org/officeDocument/2006/relationships/image" Target="../media/image4.png"/><Relationship Id="rId19" Type="http://schemas.openxmlformats.org/officeDocument/2006/relationships/image" Target="../media/image21.png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3181350"/>
            <a:ext cx="503555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1321435"/>
            <a:ext cx="11785600" cy="5067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57550" y="2280285"/>
            <a:ext cx="89598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97340" y="2280285"/>
            <a:ext cx="2791460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4590" y="2827655"/>
            <a:ext cx="233489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3190" y="3825875"/>
            <a:ext cx="1012507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6110" y="5363845"/>
            <a:ext cx="98742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8820" y="5363845"/>
            <a:ext cx="90360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42120" y="5363845"/>
            <a:ext cx="660400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99725" y="5363845"/>
            <a:ext cx="584200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24915" y="5843270"/>
            <a:ext cx="607695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41120"/>
            <a:ext cx="11734800" cy="4305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28920" y="2592070"/>
            <a:ext cx="84264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14055" y="2592070"/>
            <a:ext cx="1139190" cy="42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380" y="3110230"/>
            <a:ext cx="94932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2875" y="3110230"/>
            <a:ext cx="271462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6925" y="3110230"/>
            <a:ext cx="100711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2935" y="3627755"/>
            <a:ext cx="240982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42815" y="4130675"/>
            <a:ext cx="248602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9420" y="4640580"/>
            <a:ext cx="190817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37500" y="4640580"/>
            <a:ext cx="906780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20135" y="5150485"/>
            <a:ext cx="372300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81125"/>
            <a:ext cx="11715750" cy="4095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91790" y="1328420"/>
            <a:ext cx="89598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1720" y="1328420"/>
            <a:ext cx="112395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4290" y="1853565"/>
            <a:ext cx="149606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6450" y="2340610"/>
            <a:ext cx="464693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0405" y="3375660"/>
            <a:ext cx="247142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1070" y="3893185"/>
            <a:ext cx="240601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94050" y="4387850"/>
            <a:ext cx="25177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40405" y="4912360"/>
            <a:ext cx="2517775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0" y="1268730"/>
            <a:ext cx="11595100" cy="485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0" y="2487295"/>
            <a:ext cx="438150" cy="52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820" y="2525395"/>
            <a:ext cx="939800" cy="488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9935" y="2525395"/>
            <a:ext cx="831850" cy="450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2900" y="3060065"/>
            <a:ext cx="869950" cy="46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8865" y="3014345"/>
            <a:ext cx="1244600" cy="622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10470" y="3014345"/>
            <a:ext cx="850900" cy="431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89405" y="3547745"/>
            <a:ext cx="469900" cy="50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94985" y="3446145"/>
            <a:ext cx="622300" cy="546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05720" y="3484245"/>
            <a:ext cx="660400" cy="603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04770" y="4055745"/>
            <a:ext cx="768350" cy="488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76825" y="4087495"/>
            <a:ext cx="679450" cy="4889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39935" y="4087495"/>
            <a:ext cx="488950" cy="4889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89405" y="4589145"/>
            <a:ext cx="508000" cy="431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61025" y="4544695"/>
            <a:ext cx="869950" cy="5461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639935" y="4544695"/>
            <a:ext cx="431800" cy="4699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612900" y="5090795"/>
            <a:ext cx="698500" cy="5461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067935" y="5090795"/>
            <a:ext cx="527050" cy="4889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639935" y="5033645"/>
            <a:ext cx="1016000" cy="5461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11400" y="5593080"/>
            <a:ext cx="996950" cy="52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112500" cy="5365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76680" y="311912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60775" y="311912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6925" y="305816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3075" y="311912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3025" y="311912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6680" y="411670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1870" y="411670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70880" y="411670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93075" y="423100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86365" y="423100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76680" y="518287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76955" y="518287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76925" y="521335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60715" y="521335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286365" y="518287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76680" y="624903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76955" y="624903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876925" y="624903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93075" y="619569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309225" y="624903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0" y="1885950"/>
            <a:ext cx="10655300" cy="3086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24915" y="240284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6785" y="240284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8655" y="240284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3845" y="240284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80955" y="240284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4915" y="342900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86785" y="342900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95315" y="342900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72425" y="342900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12375" y="342900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24915" y="448373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25190" y="447802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69940" y="4470400"/>
            <a:ext cx="116903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0" y="1584325"/>
            <a:ext cx="10109200" cy="247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4193540"/>
            <a:ext cx="9683750" cy="952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11700" y="205740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5510" y="205740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4405" y="205740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1375" y="2609215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1425" y="2609215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4405" y="2609215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11700" y="312547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31710" y="316103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26345" y="312547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11700" y="3641725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55510" y="363474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26345" y="3659505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70780" y="419354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55510" y="419354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44405" y="419354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51375" y="475234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591425" y="4752340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799320" y="4709795"/>
            <a:ext cx="523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416050"/>
            <a:ext cx="11753850" cy="4025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19985" y="188531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4950" y="188531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0225" y="188531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9985" y="243332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4950" y="237363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90225" y="243332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9985" y="294576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84950" y="294576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90225" y="294576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19985" y="400621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84950" y="390715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49915" y="390715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19985" y="449453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84950" y="439547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49915" y="439547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19985" y="495363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584950" y="498284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826750" y="505904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1285875"/>
            <a:ext cx="11436350" cy="5276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47775" y="175577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6560" y="169481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8820" y="175577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7775" y="224409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560" y="224409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8820" y="224409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7775" y="281495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59400" y="279336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08820" y="277050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83460" y="328168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92545" y="325882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01630" y="325882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32865" y="3769995"/>
            <a:ext cx="14293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25825" y="5626735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445" y="6115050"/>
            <a:ext cx="8959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9390" y="1587500"/>
            <a:ext cx="8978900" cy="3683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81725" y="240220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4640" y="297815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1120" y="4272915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9180" y="4819650"/>
            <a:ext cx="8959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" y="1279525"/>
            <a:ext cx="117157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65" y="3291840"/>
            <a:ext cx="11360150" cy="3035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13580" y="3787140"/>
            <a:ext cx="86550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0675" y="4792345"/>
            <a:ext cx="1465580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7345" y="4792345"/>
            <a:ext cx="2204085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3460" y="4792345"/>
            <a:ext cx="2706370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80700" y="5302885"/>
            <a:ext cx="1047750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4205" y="5812155"/>
            <a:ext cx="1580515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2025-02-27T08:09:06Z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